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2" r:id="rId4"/>
  </p:sldMasterIdLst>
  <p:notesMasterIdLst>
    <p:notesMasterId r:id="rId26"/>
  </p:notesMasterIdLst>
  <p:handoutMasterIdLst>
    <p:handoutMasterId r:id="rId27"/>
  </p:handoutMasterIdLst>
  <p:sldIdLst>
    <p:sldId id="436" r:id="rId5"/>
    <p:sldId id="437" r:id="rId6"/>
    <p:sldId id="464" r:id="rId7"/>
    <p:sldId id="465" r:id="rId8"/>
    <p:sldId id="448" r:id="rId9"/>
    <p:sldId id="461" r:id="rId10"/>
    <p:sldId id="462" r:id="rId11"/>
    <p:sldId id="440" r:id="rId12"/>
    <p:sldId id="449" r:id="rId13"/>
    <p:sldId id="463" r:id="rId14"/>
    <p:sldId id="450" r:id="rId15"/>
    <p:sldId id="452" r:id="rId16"/>
    <p:sldId id="453" r:id="rId17"/>
    <p:sldId id="454" r:id="rId18"/>
    <p:sldId id="455" r:id="rId19"/>
    <p:sldId id="456" r:id="rId20"/>
    <p:sldId id="457" r:id="rId21"/>
    <p:sldId id="458" r:id="rId22"/>
    <p:sldId id="459" r:id="rId23"/>
    <p:sldId id="460" r:id="rId24"/>
    <p:sldId id="44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8187"/>
    <a:srgbClr val="0C4046"/>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0E3FDE45-AF77-4B5C-9715-49D594BDF05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76" autoAdjust="0"/>
    <p:restoredTop sz="95394" autoAdjust="0"/>
  </p:normalViewPr>
  <p:slideViewPr>
    <p:cSldViewPr snapToGrid="0">
      <p:cViewPr varScale="1">
        <p:scale>
          <a:sx n="79" d="100"/>
          <a:sy n="79" d="100"/>
        </p:scale>
        <p:origin x="708" y="48"/>
      </p:cViewPr>
      <p:guideLst/>
    </p:cSldViewPr>
  </p:slideViewPr>
  <p:outlineViewPr>
    <p:cViewPr>
      <p:scale>
        <a:sx n="33" d="100"/>
        <a:sy n="33" d="100"/>
      </p:scale>
      <p:origin x="0" y="-17146"/>
    </p:cViewPr>
  </p:outlineViewPr>
  <p:notesTextViewPr>
    <p:cViewPr>
      <p:scale>
        <a:sx n="1" d="1"/>
        <a:sy n="1" d="1"/>
      </p:scale>
      <p:origin x="0" y="0"/>
    </p:cViewPr>
  </p:notesTextViewPr>
  <p:sorterViewPr>
    <p:cViewPr varScale="1">
      <p:scale>
        <a:sx n="1" d="1"/>
        <a:sy n="1" d="1"/>
      </p:scale>
      <p:origin x="0" y="-8717"/>
    </p:cViewPr>
  </p:sorterViewPr>
  <p:notesViewPr>
    <p:cSldViewPr snapToGrid="0">
      <p:cViewPr varScale="1">
        <p:scale>
          <a:sx n="67" d="100"/>
          <a:sy n="67" d="100"/>
        </p:scale>
        <p:origin x="312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E4D2272-D660-A337-AEF3-BE066BD5453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D1FE5A70-71C2-F335-270C-B94537340C5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DC5A369-CA0E-4FC6-90EE-5FA969A08EF8}" type="datetimeFigureOut">
              <a:rPr lang="en-US" smtClean="0"/>
              <a:t>2/19/2025</a:t>
            </a:fld>
            <a:endParaRPr lang="en-US" dirty="0"/>
          </a:p>
        </p:txBody>
      </p:sp>
      <p:sp>
        <p:nvSpPr>
          <p:cNvPr id="4" name="Footer Placeholder 3">
            <a:extLst>
              <a:ext uri="{FF2B5EF4-FFF2-40B4-BE49-F238E27FC236}">
                <a16:creationId xmlns:a16="http://schemas.microsoft.com/office/drawing/2014/main" id="{D91E1B03-0F86-16E7-11BE-81F9F4CD66B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6C4524B8-3914-99B2-2620-0F2A88D335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9210F9-8331-407C-A034-F95DCB303EBC}" type="slidenum">
              <a:rPr lang="en-US" smtClean="0"/>
              <a:t>‹#›</a:t>
            </a:fld>
            <a:endParaRPr lang="en-US" dirty="0"/>
          </a:p>
        </p:txBody>
      </p:sp>
    </p:spTree>
    <p:extLst>
      <p:ext uri="{BB962C8B-B14F-4D97-AF65-F5344CB8AC3E}">
        <p14:creationId xmlns:p14="http://schemas.microsoft.com/office/powerpoint/2010/main" val="9310058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4AB06A-EEDC-421C-B5A0-5E9E5241A8E5}" type="datetimeFigureOut">
              <a:rPr lang="en-US" smtClean="0"/>
              <a:t>2/19/2025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F9438-3EEF-4192-9815-F6F44770AEF7}" type="slidenum">
              <a:rPr lang="en-US" smtClean="0"/>
              <a:t>‹#›</a:t>
            </a:fld>
            <a:endParaRPr lang="en-US" dirty="0"/>
          </a:p>
        </p:txBody>
      </p:sp>
    </p:spTree>
    <p:extLst>
      <p:ext uri="{BB962C8B-B14F-4D97-AF65-F5344CB8AC3E}">
        <p14:creationId xmlns:p14="http://schemas.microsoft.com/office/powerpoint/2010/main" val="26522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BF9438-3EEF-4192-9815-F6F44770AEF7}" type="slidenum">
              <a:rPr lang="en-US" smtClean="0"/>
              <a:t>1</a:t>
            </a:fld>
            <a:endParaRPr lang="en-US" dirty="0"/>
          </a:p>
        </p:txBody>
      </p:sp>
    </p:spTree>
    <p:extLst>
      <p:ext uri="{BB962C8B-B14F-4D97-AF65-F5344CB8AC3E}">
        <p14:creationId xmlns:p14="http://schemas.microsoft.com/office/powerpoint/2010/main" val="23690477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7CB36-C588-AAA6-EB7D-939DE5BA82B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E2D0DBB-9792-044B-3A80-445F8BE563B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CB36B3A-1265-8353-8586-31CEF7607D6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1A6EE62-344C-5686-89FE-C97BBA1B8599}"/>
              </a:ext>
            </a:extLst>
          </p:cNvPr>
          <p:cNvSpPr>
            <a:spLocks noGrp="1"/>
          </p:cNvSpPr>
          <p:nvPr>
            <p:ph type="sldNum" sz="quarter" idx="5"/>
          </p:nvPr>
        </p:nvSpPr>
        <p:spPr/>
        <p:txBody>
          <a:bodyPr/>
          <a:lstStyle/>
          <a:p>
            <a:fld id="{32BF9438-3EEF-4192-9815-F6F44770AEF7}" type="slidenum">
              <a:rPr lang="en-US" smtClean="0"/>
              <a:t>10</a:t>
            </a:fld>
            <a:endParaRPr lang="en-US" dirty="0"/>
          </a:p>
        </p:txBody>
      </p:sp>
    </p:spTree>
    <p:extLst>
      <p:ext uri="{BB962C8B-B14F-4D97-AF65-F5344CB8AC3E}">
        <p14:creationId xmlns:p14="http://schemas.microsoft.com/office/powerpoint/2010/main" val="38642354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FF3D6C-DA75-B4DD-D9F7-3069548EDD2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55A2E55-4354-2221-80E1-F12D56FA563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DE227E6-B271-AEA1-9587-8B6482422EE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D8DCA41-90E7-B16A-FEEA-6A52EB53E205}"/>
              </a:ext>
            </a:extLst>
          </p:cNvPr>
          <p:cNvSpPr>
            <a:spLocks noGrp="1"/>
          </p:cNvSpPr>
          <p:nvPr>
            <p:ph type="sldNum" sz="quarter" idx="5"/>
          </p:nvPr>
        </p:nvSpPr>
        <p:spPr/>
        <p:txBody>
          <a:bodyPr/>
          <a:lstStyle/>
          <a:p>
            <a:fld id="{32BF9438-3EEF-4192-9815-F6F44770AEF7}" type="slidenum">
              <a:rPr lang="en-US" smtClean="0"/>
              <a:t>11</a:t>
            </a:fld>
            <a:endParaRPr lang="en-US" dirty="0"/>
          </a:p>
        </p:txBody>
      </p:sp>
    </p:spTree>
    <p:extLst>
      <p:ext uri="{BB962C8B-B14F-4D97-AF65-F5344CB8AC3E}">
        <p14:creationId xmlns:p14="http://schemas.microsoft.com/office/powerpoint/2010/main" val="36787806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A9EBB5-B779-D9FE-82EF-1E579A3272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3BEDCBC-2668-84F5-0634-E2B4F4C87DA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1D31B01-2D02-01DE-0860-C9FBAB8EF0A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DF833AA-AC7D-68F7-69B8-92029494C7CD}"/>
              </a:ext>
            </a:extLst>
          </p:cNvPr>
          <p:cNvSpPr>
            <a:spLocks noGrp="1"/>
          </p:cNvSpPr>
          <p:nvPr>
            <p:ph type="sldNum" sz="quarter" idx="5"/>
          </p:nvPr>
        </p:nvSpPr>
        <p:spPr/>
        <p:txBody>
          <a:bodyPr/>
          <a:lstStyle/>
          <a:p>
            <a:fld id="{32BF9438-3EEF-4192-9815-F6F44770AEF7}" type="slidenum">
              <a:rPr lang="en-US" smtClean="0"/>
              <a:t>12</a:t>
            </a:fld>
            <a:endParaRPr lang="en-US" dirty="0"/>
          </a:p>
        </p:txBody>
      </p:sp>
    </p:spTree>
    <p:extLst>
      <p:ext uri="{BB962C8B-B14F-4D97-AF65-F5344CB8AC3E}">
        <p14:creationId xmlns:p14="http://schemas.microsoft.com/office/powerpoint/2010/main" val="1088519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C6BE48-8489-DAFD-24B5-E0A14C48B04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DF895A3-4953-B554-2691-476E2841109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C7C8346-B66B-0297-4344-6EED52622AA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EE9BEBF-5180-1797-EBCE-4B501A4B4A88}"/>
              </a:ext>
            </a:extLst>
          </p:cNvPr>
          <p:cNvSpPr>
            <a:spLocks noGrp="1"/>
          </p:cNvSpPr>
          <p:nvPr>
            <p:ph type="sldNum" sz="quarter" idx="5"/>
          </p:nvPr>
        </p:nvSpPr>
        <p:spPr/>
        <p:txBody>
          <a:bodyPr/>
          <a:lstStyle/>
          <a:p>
            <a:fld id="{32BF9438-3EEF-4192-9815-F6F44770AEF7}" type="slidenum">
              <a:rPr lang="en-US" smtClean="0"/>
              <a:t>13</a:t>
            </a:fld>
            <a:endParaRPr lang="en-US" dirty="0"/>
          </a:p>
        </p:txBody>
      </p:sp>
    </p:spTree>
    <p:extLst>
      <p:ext uri="{BB962C8B-B14F-4D97-AF65-F5344CB8AC3E}">
        <p14:creationId xmlns:p14="http://schemas.microsoft.com/office/powerpoint/2010/main" val="40612584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B91143-D9E6-8C17-DC34-9D9CED489CF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31D29FD-3DFF-306B-22EC-4770A6DE8FC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E3DD485-3705-506B-CAF8-96A60DA2AC9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E6CC042-B9B3-7626-5589-A7E909030A52}"/>
              </a:ext>
            </a:extLst>
          </p:cNvPr>
          <p:cNvSpPr>
            <a:spLocks noGrp="1"/>
          </p:cNvSpPr>
          <p:nvPr>
            <p:ph type="sldNum" sz="quarter" idx="5"/>
          </p:nvPr>
        </p:nvSpPr>
        <p:spPr/>
        <p:txBody>
          <a:bodyPr/>
          <a:lstStyle/>
          <a:p>
            <a:fld id="{32BF9438-3EEF-4192-9815-F6F44770AEF7}" type="slidenum">
              <a:rPr lang="en-US" smtClean="0"/>
              <a:t>14</a:t>
            </a:fld>
            <a:endParaRPr lang="en-US" dirty="0"/>
          </a:p>
        </p:txBody>
      </p:sp>
    </p:spTree>
    <p:extLst>
      <p:ext uri="{BB962C8B-B14F-4D97-AF65-F5344CB8AC3E}">
        <p14:creationId xmlns:p14="http://schemas.microsoft.com/office/powerpoint/2010/main" val="35810695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C3B370-8370-5427-92B1-80CE89EB56F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4623DE8-4A43-8EC6-89C2-B9314F575A3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FB1751B-BDF5-74B9-C6D1-73CE171EF9A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EF29ED5-B140-F452-07E2-2DEAB3D453E7}"/>
              </a:ext>
            </a:extLst>
          </p:cNvPr>
          <p:cNvSpPr>
            <a:spLocks noGrp="1"/>
          </p:cNvSpPr>
          <p:nvPr>
            <p:ph type="sldNum" sz="quarter" idx="5"/>
          </p:nvPr>
        </p:nvSpPr>
        <p:spPr/>
        <p:txBody>
          <a:bodyPr/>
          <a:lstStyle/>
          <a:p>
            <a:fld id="{32BF9438-3EEF-4192-9815-F6F44770AEF7}" type="slidenum">
              <a:rPr lang="en-US" smtClean="0"/>
              <a:t>15</a:t>
            </a:fld>
            <a:endParaRPr lang="en-US" dirty="0"/>
          </a:p>
        </p:txBody>
      </p:sp>
    </p:spTree>
    <p:extLst>
      <p:ext uri="{BB962C8B-B14F-4D97-AF65-F5344CB8AC3E}">
        <p14:creationId xmlns:p14="http://schemas.microsoft.com/office/powerpoint/2010/main" val="42680348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830AAD-797D-9718-A03D-AF50DFF48BC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C69D0B9-8996-134E-DFB3-5A29C67CEE7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0728551-C240-2B08-EEE2-E1C6107A35F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AD69313-E6B9-F569-B0BA-79E84055D508}"/>
              </a:ext>
            </a:extLst>
          </p:cNvPr>
          <p:cNvSpPr>
            <a:spLocks noGrp="1"/>
          </p:cNvSpPr>
          <p:nvPr>
            <p:ph type="sldNum" sz="quarter" idx="5"/>
          </p:nvPr>
        </p:nvSpPr>
        <p:spPr/>
        <p:txBody>
          <a:bodyPr/>
          <a:lstStyle/>
          <a:p>
            <a:fld id="{32BF9438-3EEF-4192-9815-F6F44770AEF7}" type="slidenum">
              <a:rPr lang="en-US" smtClean="0"/>
              <a:t>16</a:t>
            </a:fld>
            <a:endParaRPr lang="en-US" dirty="0"/>
          </a:p>
        </p:txBody>
      </p:sp>
    </p:spTree>
    <p:extLst>
      <p:ext uri="{BB962C8B-B14F-4D97-AF65-F5344CB8AC3E}">
        <p14:creationId xmlns:p14="http://schemas.microsoft.com/office/powerpoint/2010/main" val="1035642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798C02-FF2D-102C-072A-DF7D5E0FDED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FFCE92C-1790-7C20-6E6F-735FA0E768D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9D8C17A-3BB2-093D-6CA8-5A282E927AB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83A9507-92B7-1C9E-D56F-9B00ADBB1997}"/>
              </a:ext>
            </a:extLst>
          </p:cNvPr>
          <p:cNvSpPr>
            <a:spLocks noGrp="1"/>
          </p:cNvSpPr>
          <p:nvPr>
            <p:ph type="sldNum" sz="quarter" idx="5"/>
          </p:nvPr>
        </p:nvSpPr>
        <p:spPr/>
        <p:txBody>
          <a:bodyPr/>
          <a:lstStyle/>
          <a:p>
            <a:fld id="{32BF9438-3EEF-4192-9815-F6F44770AEF7}" type="slidenum">
              <a:rPr lang="en-US" smtClean="0"/>
              <a:t>17</a:t>
            </a:fld>
            <a:endParaRPr lang="en-US" dirty="0"/>
          </a:p>
        </p:txBody>
      </p:sp>
    </p:spTree>
    <p:extLst>
      <p:ext uri="{BB962C8B-B14F-4D97-AF65-F5344CB8AC3E}">
        <p14:creationId xmlns:p14="http://schemas.microsoft.com/office/powerpoint/2010/main" val="25542767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3D7820-62E3-75DB-F318-E33DE70E41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FA68049-BAF0-5014-31CE-AB3C2473B4D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78B1A59-4343-FCFA-9211-B88537B3D57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AF1D6CC-C7B6-EFBA-0F8D-8E9B51F2DCB1}"/>
              </a:ext>
            </a:extLst>
          </p:cNvPr>
          <p:cNvSpPr>
            <a:spLocks noGrp="1"/>
          </p:cNvSpPr>
          <p:nvPr>
            <p:ph type="sldNum" sz="quarter" idx="5"/>
          </p:nvPr>
        </p:nvSpPr>
        <p:spPr/>
        <p:txBody>
          <a:bodyPr/>
          <a:lstStyle/>
          <a:p>
            <a:fld id="{32BF9438-3EEF-4192-9815-F6F44770AEF7}" type="slidenum">
              <a:rPr lang="en-US" smtClean="0"/>
              <a:t>18</a:t>
            </a:fld>
            <a:endParaRPr lang="en-US" dirty="0"/>
          </a:p>
        </p:txBody>
      </p:sp>
    </p:spTree>
    <p:extLst>
      <p:ext uri="{BB962C8B-B14F-4D97-AF65-F5344CB8AC3E}">
        <p14:creationId xmlns:p14="http://schemas.microsoft.com/office/powerpoint/2010/main" val="34379653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40E6F8-C902-0CD0-0C70-7ACCAC618F2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FB1B636-EE89-69B2-A1AB-B755A60790B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8839BFD-A398-A82B-7F9B-E1E1AC1A49C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724D6DB-FA76-4050-51F7-EDB8EDC86FB2}"/>
              </a:ext>
            </a:extLst>
          </p:cNvPr>
          <p:cNvSpPr>
            <a:spLocks noGrp="1"/>
          </p:cNvSpPr>
          <p:nvPr>
            <p:ph type="sldNum" sz="quarter" idx="5"/>
          </p:nvPr>
        </p:nvSpPr>
        <p:spPr/>
        <p:txBody>
          <a:bodyPr/>
          <a:lstStyle/>
          <a:p>
            <a:fld id="{32BF9438-3EEF-4192-9815-F6F44770AEF7}" type="slidenum">
              <a:rPr lang="en-US" smtClean="0"/>
              <a:t>19</a:t>
            </a:fld>
            <a:endParaRPr lang="en-US" dirty="0"/>
          </a:p>
        </p:txBody>
      </p:sp>
    </p:spTree>
    <p:extLst>
      <p:ext uri="{BB962C8B-B14F-4D97-AF65-F5344CB8AC3E}">
        <p14:creationId xmlns:p14="http://schemas.microsoft.com/office/powerpoint/2010/main" val="2775169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BF9438-3EEF-4192-9815-F6F44770AEF7}" type="slidenum">
              <a:rPr lang="en-US" smtClean="0"/>
              <a:t>2</a:t>
            </a:fld>
            <a:endParaRPr lang="en-US" dirty="0"/>
          </a:p>
        </p:txBody>
      </p:sp>
    </p:spTree>
    <p:extLst>
      <p:ext uri="{BB962C8B-B14F-4D97-AF65-F5344CB8AC3E}">
        <p14:creationId xmlns:p14="http://schemas.microsoft.com/office/powerpoint/2010/main" val="12446300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8EFDC1-4AE2-2BF1-37A6-200704DD460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6738142-A08A-E0AE-9278-D822C2B40FC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FDB2082-4924-53CD-41A1-3CA8816826E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3196D6B-8DBC-B47C-4EB8-CE4841988688}"/>
              </a:ext>
            </a:extLst>
          </p:cNvPr>
          <p:cNvSpPr>
            <a:spLocks noGrp="1"/>
          </p:cNvSpPr>
          <p:nvPr>
            <p:ph type="sldNum" sz="quarter" idx="5"/>
          </p:nvPr>
        </p:nvSpPr>
        <p:spPr/>
        <p:txBody>
          <a:bodyPr/>
          <a:lstStyle/>
          <a:p>
            <a:fld id="{32BF9438-3EEF-4192-9815-F6F44770AEF7}" type="slidenum">
              <a:rPr lang="en-US" smtClean="0"/>
              <a:t>20</a:t>
            </a:fld>
            <a:endParaRPr lang="en-US" dirty="0"/>
          </a:p>
        </p:txBody>
      </p:sp>
    </p:spTree>
    <p:extLst>
      <p:ext uri="{BB962C8B-B14F-4D97-AF65-F5344CB8AC3E}">
        <p14:creationId xmlns:p14="http://schemas.microsoft.com/office/powerpoint/2010/main" val="33469198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BF9438-3EEF-4192-9815-F6F44770AEF7}" type="slidenum">
              <a:rPr lang="en-US" smtClean="0"/>
              <a:t>21</a:t>
            </a:fld>
            <a:endParaRPr lang="en-US" dirty="0"/>
          </a:p>
        </p:txBody>
      </p:sp>
    </p:spTree>
    <p:extLst>
      <p:ext uri="{BB962C8B-B14F-4D97-AF65-F5344CB8AC3E}">
        <p14:creationId xmlns:p14="http://schemas.microsoft.com/office/powerpoint/2010/main" val="40302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C6EDE1-5842-70E8-AA3E-B3083CFB923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40B2549-A425-35E4-EB25-00D2326149C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9A65CC4-C2F4-6C09-5408-431488B8428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F605CD0-0EAA-57BA-23E5-C0B4640CAE74}"/>
              </a:ext>
            </a:extLst>
          </p:cNvPr>
          <p:cNvSpPr>
            <a:spLocks noGrp="1"/>
          </p:cNvSpPr>
          <p:nvPr>
            <p:ph type="sldNum" sz="quarter" idx="5"/>
          </p:nvPr>
        </p:nvSpPr>
        <p:spPr/>
        <p:txBody>
          <a:bodyPr/>
          <a:lstStyle/>
          <a:p>
            <a:fld id="{32BF9438-3EEF-4192-9815-F6F44770AEF7}" type="slidenum">
              <a:rPr lang="en-US" smtClean="0"/>
              <a:t>3</a:t>
            </a:fld>
            <a:endParaRPr lang="en-US" dirty="0"/>
          </a:p>
        </p:txBody>
      </p:sp>
    </p:spTree>
    <p:extLst>
      <p:ext uri="{BB962C8B-B14F-4D97-AF65-F5344CB8AC3E}">
        <p14:creationId xmlns:p14="http://schemas.microsoft.com/office/powerpoint/2010/main" val="1504128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0A8A4D-93F7-465E-2FEB-227D393B29F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1A8DD91-4E82-FC6F-42EE-5FF33E4604B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82C85E2-B24B-C2B2-9277-EAE39AD057E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65EF161-B348-831B-C453-47C3BB6CE13A}"/>
              </a:ext>
            </a:extLst>
          </p:cNvPr>
          <p:cNvSpPr>
            <a:spLocks noGrp="1"/>
          </p:cNvSpPr>
          <p:nvPr>
            <p:ph type="sldNum" sz="quarter" idx="5"/>
          </p:nvPr>
        </p:nvSpPr>
        <p:spPr/>
        <p:txBody>
          <a:bodyPr/>
          <a:lstStyle/>
          <a:p>
            <a:fld id="{32BF9438-3EEF-4192-9815-F6F44770AEF7}" type="slidenum">
              <a:rPr lang="en-US" smtClean="0"/>
              <a:t>4</a:t>
            </a:fld>
            <a:endParaRPr lang="en-US" dirty="0"/>
          </a:p>
        </p:txBody>
      </p:sp>
    </p:spTree>
    <p:extLst>
      <p:ext uri="{BB962C8B-B14F-4D97-AF65-F5344CB8AC3E}">
        <p14:creationId xmlns:p14="http://schemas.microsoft.com/office/powerpoint/2010/main" val="17151594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E834D6-C532-8507-87E5-A2F21BC522B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C49BBD6-CBD7-611F-F59C-50B678AC4A0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AE7199C-5137-4F08-F49D-DE0F2B73BD6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8FB8E07-039A-DFE3-2361-325B473FA849}"/>
              </a:ext>
            </a:extLst>
          </p:cNvPr>
          <p:cNvSpPr>
            <a:spLocks noGrp="1"/>
          </p:cNvSpPr>
          <p:nvPr>
            <p:ph type="sldNum" sz="quarter" idx="5"/>
          </p:nvPr>
        </p:nvSpPr>
        <p:spPr/>
        <p:txBody>
          <a:bodyPr/>
          <a:lstStyle/>
          <a:p>
            <a:fld id="{32BF9438-3EEF-4192-9815-F6F44770AEF7}" type="slidenum">
              <a:rPr lang="en-US" smtClean="0"/>
              <a:t>5</a:t>
            </a:fld>
            <a:endParaRPr lang="en-US" dirty="0"/>
          </a:p>
        </p:txBody>
      </p:sp>
    </p:spTree>
    <p:extLst>
      <p:ext uri="{BB962C8B-B14F-4D97-AF65-F5344CB8AC3E}">
        <p14:creationId xmlns:p14="http://schemas.microsoft.com/office/powerpoint/2010/main" val="32420333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B970F8-99BC-A03E-636A-A4D8FF4EF26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A1B3D30-9AC5-F861-2338-261728FFA2B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54D9FB1-1949-C7D3-19FC-511651859D6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E30204F-C970-4CDD-CF77-B9B7D08848AE}"/>
              </a:ext>
            </a:extLst>
          </p:cNvPr>
          <p:cNvSpPr>
            <a:spLocks noGrp="1"/>
          </p:cNvSpPr>
          <p:nvPr>
            <p:ph type="sldNum" sz="quarter" idx="5"/>
          </p:nvPr>
        </p:nvSpPr>
        <p:spPr/>
        <p:txBody>
          <a:bodyPr/>
          <a:lstStyle/>
          <a:p>
            <a:fld id="{32BF9438-3EEF-4192-9815-F6F44770AEF7}" type="slidenum">
              <a:rPr lang="en-US" smtClean="0"/>
              <a:t>6</a:t>
            </a:fld>
            <a:endParaRPr lang="en-US" dirty="0"/>
          </a:p>
        </p:txBody>
      </p:sp>
    </p:spTree>
    <p:extLst>
      <p:ext uri="{BB962C8B-B14F-4D97-AF65-F5344CB8AC3E}">
        <p14:creationId xmlns:p14="http://schemas.microsoft.com/office/powerpoint/2010/main" val="39486600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2B4ED0-AFB2-8A5E-1939-45CCC18C8B4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80DD002-9F7D-AA5D-CBE5-A9FE3BE865A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D84F431-3418-826D-D209-94FF26867F2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3BEDEDE-2817-7C45-216A-3AF52EC45D75}"/>
              </a:ext>
            </a:extLst>
          </p:cNvPr>
          <p:cNvSpPr>
            <a:spLocks noGrp="1"/>
          </p:cNvSpPr>
          <p:nvPr>
            <p:ph type="sldNum" sz="quarter" idx="5"/>
          </p:nvPr>
        </p:nvSpPr>
        <p:spPr/>
        <p:txBody>
          <a:bodyPr/>
          <a:lstStyle/>
          <a:p>
            <a:fld id="{32BF9438-3EEF-4192-9815-F6F44770AEF7}" type="slidenum">
              <a:rPr lang="en-US" smtClean="0"/>
              <a:t>7</a:t>
            </a:fld>
            <a:endParaRPr lang="en-US" dirty="0"/>
          </a:p>
        </p:txBody>
      </p:sp>
    </p:spTree>
    <p:extLst>
      <p:ext uri="{BB962C8B-B14F-4D97-AF65-F5344CB8AC3E}">
        <p14:creationId xmlns:p14="http://schemas.microsoft.com/office/powerpoint/2010/main" val="6688778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BF9438-3EEF-4192-9815-F6F44770AEF7}" type="slidenum">
              <a:rPr lang="en-US" smtClean="0"/>
              <a:t>8</a:t>
            </a:fld>
            <a:endParaRPr lang="en-US" dirty="0"/>
          </a:p>
        </p:txBody>
      </p:sp>
    </p:spTree>
    <p:extLst>
      <p:ext uri="{BB962C8B-B14F-4D97-AF65-F5344CB8AC3E}">
        <p14:creationId xmlns:p14="http://schemas.microsoft.com/office/powerpoint/2010/main" val="1993770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28222B-101C-4360-5E57-38891133132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CECFFC4-8577-4CFC-02AD-27A6E211A11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9927561-323C-2D91-AF4D-36DA5AFA997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7B8256A-C2E4-5841-ECBB-F2B77C268324}"/>
              </a:ext>
            </a:extLst>
          </p:cNvPr>
          <p:cNvSpPr>
            <a:spLocks noGrp="1"/>
          </p:cNvSpPr>
          <p:nvPr>
            <p:ph type="sldNum" sz="quarter" idx="5"/>
          </p:nvPr>
        </p:nvSpPr>
        <p:spPr/>
        <p:txBody>
          <a:bodyPr/>
          <a:lstStyle/>
          <a:p>
            <a:fld id="{32BF9438-3EEF-4192-9815-F6F44770AEF7}" type="slidenum">
              <a:rPr lang="en-US" smtClean="0"/>
              <a:t>9</a:t>
            </a:fld>
            <a:endParaRPr lang="en-US" dirty="0"/>
          </a:p>
        </p:txBody>
      </p:sp>
    </p:spTree>
    <p:extLst>
      <p:ext uri="{BB962C8B-B14F-4D97-AF65-F5344CB8AC3E}">
        <p14:creationId xmlns:p14="http://schemas.microsoft.com/office/powerpoint/2010/main" val="30906839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D9960-406F-4187-A0E6-BD19C684039A}"/>
              </a:ext>
            </a:extLst>
          </p:cNvPr>
          <p:cNvSpPr>
            <a:spLocks noGrp="1"/>
          </p:cNvSpPr>
          <p:nvPr>
            <p:ph type="ctrTitle"/>
          </p:nvPr>
        </p:nvSpPr>
        <p:spPr>
          <a:xfrm>
            <a:off x="1249326" y="919716"/>
            <a:ext cx="8504275" cy="3551275"/>
          </a:xfrm>
        </p:spPr>
        <p:txBody>
          <a:bodyPr anchor="b">
            <a:normAutofit/>
          </a:bodyPr>
          <a:lstStyle>
            <a:lvl1pPr algn="l">
              <a:lnSpc>
                <a:spcPct val="100000"/>
              </a:lnSpc>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27E7FE-647D-4B2F-BA13-AB3ED4C5CF5A}"/>
              </a:ext>
            </a:extLst>
          </p:cNvPr>
          <p:cNvSpPr>
            <a:spLocks noGrp="1"/>
          </p:cNvSpPr>
          <p:nvPr>
            <p:ph type="subTitle" idx="1"/>
          </p:nvPr>
        </p:nvSpPr>
        <p:spPr>
          <a:xfrm>
            <a:off x="1249326" y="4795284"/>
            <a:ext cx="8504275" cy="1084522"/>
          </a:xfrm>
        </p:spPr>
        <p:txBody>
          <a:bodyPr>
            <a:normAutofit/>
          </a:bodyPr>
          <a:lstStyle>
            <a:lvl1pPr marL="0" indent="0" algn="l">
              <a:lnSpc>
                <a:spcPct val="120000"/>
              </a:lnSpc>
              <a:buNone/>
              <a:defRPr sz="16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A5EF785-E0A7-4496-A5BA-49B0156F2628}"/>
              </a:ext>
            </a:extLst>
          </p:cNvPr>
          <p:cNvSpPr>
            <a:spLocks noGrp="1"/>
          </p:cNvSpPr>
          <p:nvPr>
            <p:ph type="dt" sz="half" idx="10"/>
          </p:nvPr>
        </p:nvSpPr>
        <p:spPr>
          <a:xfrm>
            <a:off x="8964706" y="6433202"/>
            <a:ext cx="2426446" cy="367841"/>
          </a:xfrm>
        </p:spPr>
        <p:txBody>
          <a:bodyPr/>
          <a:lstStyle/>
          <a:p>
            <a:endParaRPr lang="en-US" dirty="0"/>
          </a:p>
        </p:txBody>
      </p:sp>
      <p:sp>
        <p:nvSpPr>
          <p:cNvPr id="5" name="Footer Placeholder 4">
            <a:extLst>
              <a:ext uri="{FF2B5EF4-FFF2-40B4-BE49-F238E27FC236}">
                <a16:creationId xmlns:a16="http://schemas.microsoft.com/office/drawing/2014/main" id="{4742C627-38A1-4A14-8822-D8D33751CA30}"/>
              </a:ext>
            </a:extLst>
          </p:cNvPr>
          <p:cNvSpPr>
            <a:spLocks noGrp="1"/>
          </p:cNvSpPr>
          <p:nvPr>
            <p:ph type="ftr" sz="quarter" idx="11"/>
          </p:nvPr>
        </p:nvSpPr>
        <p:spPr/>
        <p:txBody>
          <a:bodyPr/>
          <a:lstStyle/>
          <a:p>
            <a:endParaRPr lang="en-US" sz="1000" dirty="0"/>
          </a:p>
        </p:txBody>
      </p:sp>
      <p:sp>
        <p:nvSpPr>
          <p:cNvPr id="6" name="Slide Number Placeholder 5">
            <a:extLst>
              <a:ext uri="{FF2B5EF4-FFF2-40B4-BE49-F238E27FC236}">
                <a16:creationId xmlns:a16="http://schemas.microsoft.com/office/drawing/2014/main" id="{2EEBE346-5F34-48CD-8928-DA8567AEDD15}"/>
              </a:ext>
            </a:extLst>
          </p:cNvPr>
          <p:cNvSpPr>
            <a:spLocks noGrp="1"/>
          </p:cNvSpPr>
          <p:nvPr>
            <p:ph type="sldNum" sz="quarter" idx="12"/>
          </p:nvPr>
        </p:nvSpPr>
        <p:spPr>
          <a:xfrm>
            <a:off x="11391152" y="6433203"/>
            <a:ext cx="702781" cy="367842"/>
          </a:xfrm>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2022363829"/>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B05F0-2B44-47BC-86B3-58E2C70806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A5B5DA-7628-4AC1-8EAE-5010C2A981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A4E7C3-7830-49F3-9F45-4B2F2B4CAC93}"/>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1845E328-AD12-449C-BE6E-76DF005E8686}"/>
              </a:ext>
            </a:extLst>
          </p:cNvPr>
          <p:cNvSpPr>
            <a:spLocks noGrp="1"/>
          </p:cNvSpPr>
          <p:nvPr>
            <p:ph type="ftr" sz="quarter" idx="11"/>
          </p:nvPr>
        </p:nvSpPr>
        <p:spPr/>
        <p:txBody>
          <a:bodyPr/>
          <a:lstStyle/>
          <a:p>
            <a:endParaRPr lang="en-US" sz="1000" dirty="0"/>
          </a:p>
        </p:txBody>
      </p:sp>
      <p:sp>
        <p:nvSpPr>
          <p:cNvPr id="6" name="Slide Number Placeholder 5">
            <a:extLst>
              <a:ext uri="{FF2B5EF4-FFF2-40B4-BE49-F238E27FC236}">
                <a16:creationId xmlns:a16="http://schemas.microsoft.com/office/drawing/2014/main" id="{7F0F374F-390D-49D8-A7C8-5BEFA3532345}"/>
              </a:ext>
            </a:extLst>
          </p:cNvPr>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374985615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50F530-2925-4F98-89EC-95C2EC4769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1A79366-3281-483D-8731-0D01B2B24A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5ED8B2-BE7F-4417-8A8A-A95C8BB70827}"/>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A01A0D96-671F-4A85-89C6-946624CB1E0B}"/>
              </a:ext>
            </a:extLst>
          </p:cNvPr>
          <p:cNvSpPr>
            <a:spLocks noGrp="1"/>
          </p:cNvSpPr>
          <p:nvPr>
            <p:ph type="ftr" sz="quarter" idx="11"/>
          </p:nvPr>
        </p:nvSpPr>
        <p:spPr/>
        <p:txBody>
          <a:bodyPr/>
          <a:lstStyle/>
          <a:p>
            <a:endParaRPr lang="en-US" sz="1000" dirty="0"/>
          </a:p>
        </p:txBody>
      </p:sp>
      <p:sp>
        <p:nvSpPr>
          <p:cNvPr id="6" name="Slide Number Placeholder 5">
            <a:extLst>
              <a:ext uri="{FF2B5EF4-FFF2-40B4-BE49-F238E27FC236}">
                <a16:creationId xmlns:a16="http://schemas.microsoft.com/office/drawing/2014/main" id="{585BA434-2E32-4719-B45C-0490D685265D}"/>
              </a:ext>
            </a:extLst>
          </p:cNvPr>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2036110120"/>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itle 1">
    <p:bg>
      <p:bgPr>
        <a:solidFill>
          <a:schemeClr val="accent2"/>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5040DA2-B75D-1B49-51F9-967501F7F67B}"/>
              </a:ext>
            </a:extLst>
          </p:cNvPr>
          <p:cNvSpPr>
            <a:spLocks noGrp="1"/>
          </p:cNvSpPr>
          <p:nvPr>
            <p:ph type="title" hasCustomPrompt="1"/>
          </p:nvPr>
        </p:nvSpPr>
        <p:spPr>
          <a:xfrm>
            <a:off x="994876" y="887638"/>
            <a:ext cx="10202248" cy="5094496"/>
          </a:xfrm>
        </p:spPr>
        <p:txBody>
          <a:bodyPr/>
          <a:lstStyle>
            <a:lvl1pPr algn="ctr">
              <a:defRPr sz="4800">
                <a:solidFill>
                  <a:schemeClr val="bg1"/>
                </a:solidFill>
              </a:defRPr>
            </a:lvl1pPr>
          </a:lstStyle>
          <a:p>
            <a:r>
              <a:rPr lang="en-US" dirty="0"/>
              <a:t>Click to add title</a:t>
            </a:r>
          </a:p>
        </p:txBody>
      </p:sp>
      <p:sp>
        <p:nvSpPr>
          <p:cNvPr id="3" name="Slide Number Placeholder 5">
            <a:extLst>
              <a:ext uri="{FF2B5EF4-FFF2-40B4-BE49-F238E27FC236}">
                <a16:creationId xmlns:a16="http://schemas.microsoft.com/office/drawing/2014/main" id="{C663CA19-070F-D373-ED8C-B6F895D11B84}"/>
              </a:ext>
            </a:extLst>
          </p:cNvPr>
          <p:cNvSpPr>
            <a:spLocks noGrp="1"/>
          </p:cNvSpPr>
          <p:nvPr>
            <p:ph type="sldNum" sz="quarter" idx="4"/>
          </p:nvPr>
        </p:nvSpPr>
        <p:spPr>
          <a:xfrm>
            <a:off x="10896600" y="5983104"/>
            <a:ext cx="1295400" cy="874895"/>
          </a:xfrm>
          <a:prstGeom prst="rect">
            <a:avLst/>
          </a:prstGeom>
        </p:spPr>
        <p:txBody>
          <a:bodyPr vert="horz" lIns="91440" tIns="45720" rIns="91440" bIns="45720" rtlCol="0" anchor="ctr"/>
          <a:lstStyle>
            <a:lvl1pPr algn="ctr">
              <a:defRPr sz="1200">
                <a:solidFill>
                  <a:srgbClr val="FFFFFF"/>
                </a:solidFill>
                <a:latin typeface="+mj-lt"/>
              </a:defRPr>
            </a:lvl1pPr>
          </a:lstStyle>
          <a:p>
            <a:fld id="{08AB70BE-1769-45B8-85A6-0C837432C7E6}" type="slidenum">
              <a:rPr lang="en-US" smtClean="0"/>
              <a:pPr/>
              <a:t>‹#›</a:t>
            </a:fld>
            <a:endParaRPr lang="en-US" dirty="0"/>
          </a:p>
        </p:txBody>
      </p:sp>
      <p:sp>
        <p:nvSpPr>
          <p:cNvPr id="2" name="Rectangle 1">
            <a:extLst>
              <a:ext uri="{FF2B5EF4-FFF2-40B4-BE49-F238E27FC236}">
                <a16:creationId xmlns:a16="http://schemas.microsoft.com/office/drawing/2014/main" id="{8E93BDAB-CB06-403B-00FD-9D1C2812A298}"/>
              </a:ext>
              <a:ext uri="{C183D7F6-B498-43B3-948B-1728B52AA6E4}">
                <adec:decorative xmlns:adec="http://schemas.microsoft.com/office/drawing/2017/decorative" val="1"/>
              </a:ext>
            </a:extLst>
          </p:cNvPr>
          <p:cNvSpPr/>
          <p:nvPr userDrawn="1"/>
        </p:nvSpPr>
        <p:spPr>
          <a:xfrm rot="5400000">
            <a:off x="-2990939" y="2990938"/>
            <a:ext cx="6855801" cy="873925"/>
          </a:xfrm>
          <a:prstGeom prst="rect">
            <a:avLst/>
          </a:pr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A6FB1FDB-9C8A-890A-5051-8D49E105FD49}"/>
              </a:ext>
              <a:ext uri="{C183D7F6-B498-43B3-948B-1728B52AA6E4}">
                <adec:decorative xmlns:adec="http://schemas.microsoft.com/office/drawing/2017/decorative" val="1"/>
              </a:ext>
            </a:extLst>
          </p:cNvPr>
          <p:cNvSpPr/>
          <p:nvPr userDrawn="1"/>
        </p:nvSpPr>
        <p:spPr>
          <a:xfrm>
            <a:off x="1" y="5983104"/>
            <a:ext cx="12192000" cy="873925"/>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reeform 21">
            <a:extLst>
              <a:ext uri="{FF2B5EF4-FFF2-40B4-BE49-F238E27FC236}">
                <a16:creationId xmlns:a16="http://schemas.microsoft.com/office/drawing/2014/main" id="{46056E81-9CB5-42E9-6689-B711F575C8F2}"/>
              </a:ext>
              <a:ext uri="{C183D7F6-B498-43B3-948B-1728B52AA6E4}">
                <adec:decorative xmlns:adec="http://schemas.microsoft.com/office/drawing/2017/decorative" val="1"/>
              </a:ext>
            </a:extLst>
          </p:cNvPr>
          <p:cNvSpPr/>
          <p:nvPr userDrawn="1"/>
        </p:nvSpPr>
        <p:spPr>
          <a:xfrm flipV="1">
            <a:off x="8981493" y="0"/>
            <a:ext cx="3200357" cy="3200320"/>
          </a:xfrm>
          <a:custGeom>
            <a:avLst/>
            <a:gdLst>
              <a:gd name="connsiteX0" fmla="*/ 3200357 w 3200357"/>
              <a:gd name="connsiteY0" fmla="*/ 0 h 3200320"/>
              <a:gd name="connsiteX1" fmla="*/ 3200357 w 3200357"/>
              <a:gd name="connsiteY1" fmla="*/ 3200320 h 3200320"/>
              <a:gd name="connsiteX2" fmla="*/ 0 w 3200357"/>
              <a:gd name="connsiteY2" fmla="*/ 3200320 h 3200320"/>
              <a:gd name="connsiteX3" fmla="*/ 159536 w 3200357"/>
              <a:gd name="connsiteY3" fmla="*/ 3196412 h 3200320"/>
              <a:gd name="connsiteX4" fmla="*/ 3196195 w 3200357"/>
              <a:gd name="connsiteY4" fmla="*/ 164613 h 3200320"/>
              <a:gd name="connsiteX5" fmla="*/ 3200357 w 3200357"/>
              <a:gd name="connsiteY5" fmla="*/ 0 h 320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0357" h="3200320">
                <a:moveTo>
                  <a:pt x="3200357" y="0"/>
                </a:moveTo>
                <a:lnTo>
                  <a:pt x="3200357" y="3200320"/>
                </a:lnTo>
                <a:lnTo>
                  <a:pt x="0" y="3200320"/>
                </a:lnTo>
                <a:lnTo>
                  <a:pt x="159536" y="3196412"/>
                </a:lnTo>
                <a:cubicBezTo>
                  <a:pt x="1798363" y="3115939"/>
                  <a:pt x="3113157" y="1802765"/>
                  <a:pt x="3196195" y="164613"/>
                </a:cubicBezTo>
                <a:lnTo>
                  <a:pt x="3200357" y="0"/>
                </a:lnTo>
                <a:close/>
              </a:path>
            </a:pathLst>
          </a:cu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 name="Freeform 22">
            <a:extLst>
              <a:ext uri="{FF2B5EF4-FFF2-40B4-BE49-F238E27FC236}">
                <a16:creationId xmlns:a16="http://schemas.microsoft.com/office/drawing/2014/main" id="{3D075254-6FC4-6738-BBBE-1BACB99E424A}"/>
              </a:ext>
              <a:ext uri="{C183D7F6-B498-43B3-948B-1728B52AA6E4}">
                <adec:decorative xmlns:adec="http://schemas.microsoft.com/office/drawing/2017/decorative" val="1"/>
              </a:ext>
            </a:extLst>
          </p:cNvPr>
          <p:cNvSpPr>
            <a:spLocks noChangeAspect="1"/>
          </p:cNvSpPr>
          <p:nvPr userDrawn="1"/>
        </p:nvSpPr>
        <p:spPr>
          <a:xfrm flipH="1" flipV="1">
            <a:off x="0" y="-8"/>
            <a:ext cx="1745673" cy="877824"/>
          </a:xfrm>
          <a:custGeom>
            <a:avLst/>
            <a:gdLst>
              <a:gd name="connsiteX0" fmla="*/ 0 w 4572000"/>
              <a:gd name="connsiteY0" fmla="*/ 2285974 h 2285974"/>
              <a:gd name="connsiteX1" fmla="*/ 113956 w 4572000"/>
              <a:gd name="connsiteY1" fmla="*/ 2283183 h 2285974"/>
              <a:gd name="connsiteX2" fmla="*/ 2283027 w 4572000"/>
              <a:gd name="connsiteY2" fmla="*/ 117584 h 2285974"/>
              <a:gd name="connsiteX3" fmla="*/ 2286000 w 4572000"/>
              <a:gd name="connsiteY3" fmla="*/ 0 h 2285974"/>
              <a:gd name="connsiteX4" fmla="*/ 2288973 w 4572000"/>
              <a:gd name="connsiteY4" fmla="*/ 117584 h 2285974"/>
              <a:gd name="connsiteX5" fmla="*/ 4458044 w 4572000"/>
              <a:gd name="connsiteY5" fmla="*/ 2283183 h 2285974"/>
              <a:gd name="connsiteX6" fmla="*/ 4572000 w 4572000"/>
              <a:gd name="connsiteY6" fmla="*/ 2285974 h 2285974"/>
              <a:gd name="connsiteX7" fmla="*/ 2286000 w 4572000"/>
              <a:gd name="connsiteY7" fmla="*/ 2285974 h 2285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000" h="2285974">
                <a:moveTo>
                  <a:pt x="0" y="2285974"/>
                </a:moveTo>
                <a:lnTo>
                  <a:pt x="113956" y="2283183"/>
                </a:lnTo>
                <a:cubicBezTo>
                  <a:pt x="1284562" y="2225701"/>
                  <a:pt x="2223714" y="1287708"/>
                  <a:pt x="2283027" y="117584"/>
                </a:cubicBezTo>
                <a:lnTo>
                  <a:pt x="2286000" y="0"/>
                </a:lnTo>
                <a:lnTo>
                  <a:pt x="2288973" y="117584"/>
                </a:lnTo>
                <a:cubicBezTo>
                  <a:pt x="2348287" y="1287708"/>
                  <a:pt x="3287438" y="2225701"/>
                  <a:pt x="4458044" y="2283183"/>
                </a:cubicBezTo>
                <a:lnTo>
                  <a:pt x="4572000" y="2285974"/>
                </a:lnTo>
                <a:lnTo>
                  <a:pt x="2286000" y="2285974"/>
                </a:lnTo>
                <a:close/>
              </a:path>
            </a:pathLst>
          </a:custGeom>
          <a:solidFill>
            <a:schemeClr val="accent2">
              <a:lumMod val="40000"/>
              <a:lumOff val="60000"/>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0562028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About 1">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5BA2562-20F9-9DC8-81EB-6ED26B24D7E3}"/>
              </a:ext>
              <a:ext uri="{C183D7F6-B498-43B3-948B-1728B52AA6E4}">
                <adec:decorative xmlns:adec="http://schemas.microsoft.com/office/drawing/2017/decorative" val="1"/>
              </a:ext>
            </a:extLst>
          </p:cNvPr>
          <p:cNvSpPr/>
          <p:nvPr userDrawn="1"/>
        </p:nvSpPr>
        <p:spPr>
          <a:xfrm>
            <a:off x="1" y="5983099"/>
            <a:ext cx="12192000" cy="873925"/>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25">
            <a:extLst>
              <a:ext uri="{FF2B5EF4-FFF2-40B4-BE49-F238E27FC236}">
                <a16:creationId xmlns:a16="http://schemas.microsoft.com/office/drawing/2014/main" id="{369E878B-C75C-98DC-B694-2C40507C4945}"/>
              </a:ext>
              <a:ext uri="{C183D7F6-B498-43B3-948B-1728B52AA6E4}">
                <adec:decorative xmlns:adec="http://schemas.microsoft.com/office/drawing/2017/decorative" val="1"/>
              </a:ext>
            </a:extLst>
          </p:cNvPr>
          <p:cNvSpPr/>
          <p:nvPr userDrawn="1"/>
        </p:nvSpPr>
        <p:spPr>
          <a:xfrm>
            <a:off x="8991644" y="3657675"/>
            <a:ext cx="3200357" cy="3200320"/>
          </a:xfrm>
          <a:custGeom>
            <a:avLst/>
            <a:gdLst>
              <a:gd name="connsiteX0" fmla="*/ 3200357 w 3200357"/>
              <a:gd name="connsiteY0" fmla="*/ 0 h 3200320"/>
              <a:gd name="connsiteX1" fmla="*/ 3200357 w 3200357"/>
              <a:gd name="connsiteY1" fmla="*/ 3200320 h 3200320"/>
              <a:gd name="connsiteX2" fmla="*/ 0 w 3200357"/>
              <a:gd name="connsiteY2" fmla="*/ 3200320 h 3200320"/>
              <a:gd name="connsiteX3" fmla="*/ 159536 w 3200357"/>
              <a:gd name="connsiteY3" fmla="*/ 3196412 h 3200320"/>
              <a:gd name="connsiteX4" fmla="*/ 3196195 w 3200357"/>
              <a:gd name="connsiteY4" fmla="*/ 164613 h 3200320"/>
              <a:gd name="connsiteX5" fmla="*/ 3200357 w 3200357"/>
              <a:gd name="connsiteY5" fmla="*/ 0 h 320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0357" h="3200320">
                <a:moveTo>
                  <a:pt x="3200357" y="0"/>
                </a:moveTo>
                <a:lnTo>
                  <a:pt x="3200357" y="3200320"/>
                </a:lnTo>
                <a:lnTo>
                  <a:pt x="0" y="3200320"/>
                </a:lnTo>
                <a:lnTo>
                  <a:pt x="159536" y="3196412"/>
                </a:lnTo>
                <a:cubicBezTo>
                  <a:pt x="1798363" y="3115939"/>
                  <a:pt x="3113157" y="1802765"/>
                  <a:pt x="3196195" y="164613"/>
                </a:cubicBezTo>
                <a:lnTo>
                  <a:pt x="3200357" y="0"/>
                </a:lnTo>
                <a:close/>
              </a:path>
            </a:pathLst>
          </a:cu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27">
            <a:extLst>
              <a:ext uri="{FF2B5EF4-FFF2-40B4-BE49-F238E27FC236}">
                <a16:creationId xmlns:a16="http://schemas.microsoft.com/office/drawing/2014/main" id="{DC03A063-67E0-718E-206C-6C807C20026A}"/>
              </a:ext>
              <a:ext uri="{C183D7F6-B498-43B3-948B-1728B52AA6E4}">
                <adec:decorative xmlns:adec="http://schemas.microsoft.com/office/drawing/2017/decorative" val="1"/>
              </a:ext>
            </a:extLst>
          </p:cNvPr>
          <p:cNvSpPr>
            <a:spLocks noChangeAspect="1"/>
          </p:cNvSpPr>
          <p:nvPr userDrawn="1"/>
        </p:nvSpPr>
        <p:spPr>
          <a:xfrm flipH="1" flipV="1">
            <a:off x="0" y="-5"/>
            <a:ext cx="2286000" cy="2285973"/>
          </a:xfrm>
          <a:custGeom>
            <a:avLst/>
            <a:gdLst>
              <a:gd name="connsiteX0" fmla="*/ 3200357 w 3200357"/>
              <a:gd name="connsiteY0" fmla="*/ 0 h 3200320"/>
              <a:gd name="connsiteX1" fmla="*/ 3200357 w 3200357"/>
              <a:gd name="connsiteY1" fmla="*/ 3200320 h 3200320"/>
              <a:gd name="connsiteX2" fmla="*/ 0 w 3200357"/>
              <a:gd name="connsiteY2" fmla="*/ 3200320 h 3200320"/>
              <a:gd name="connsiteX3" fmla="*/ 159536 w 3200357"/>
              <a:gd name="connsiteY3" fmla="*/ 3196412 h 3200320"/>
              <a:gd name="connsiteX4" fmla="*/ 3196195 w 3200357"/>
              <a:gd name="connsiteY4" fmla="*/ 164613 h 3200320"/>
              <a:gd name="connsiteX5" fmla="*/ 3200357 w 3200357"/>
              <a:gd name="connsiteY5" fmla="*/ 0 h 320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0357" h="3200320">
                <a:moveTo>
                  <a:pt x="3200357" y="0"/>
                </a:moveTo>
                <a:lnTo>
                  <a:pt x="3200357" y="3200320"/>
                </a:lnTo>
                <a:lnTo>
                  <a:pt x="0" y="3200320"/>
                </a:lnTo>
                <a:lnTo>
                  <a:pt x="159536" y="3196412"/>
                </a:lnTo>
                <a:cubicBezTo>
                  <a:pt x="1798363" y="3115939"/>
                  <a:pt x="3113157" y="1802765"/>
                  <a:pt x="3196195" y="164613"/>
                </a:cubicBezTo>
                <a:lnTo>
                  <a:pt x="3200357" y="0"/>
                </a:lnTo>
                <a:close/>
              </a:path>
            </a:pathLst>
          </a:cu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30">
            <a:extLst>
              <a:ext uri="{FF2B5EF4-FFF2-40B4-BE49-F238E27FC236}">
                <a16:creationId xmlns:a16="http://schemas.microsoft.com/office/drawing/2014/main" id="{6D86FEEF-2721-A616-B636-7C6F8B1B5D56}"/>
              </a:ext>
              <a:ext uri="{C183D7F6-B498-43B3-948B-1728B52AA6E4}">
                <adec:decorative xmlns:adec="http://schemas.microsoft.com/office/drawing/2017/decorative" val="1"/>
              </a:ext>
            </a:extLst>
          </p:cNvPr>
          <p:cNvSpPr>
            <a:spLocks noChangeAspect="1"/>
          </p:cNvSpPr>
          <p:nvPr userDrawn="1"/>
        </p:nvSpPr>
        <p:spPr>
          <a:xfrm rot="16200000" flipH="1" flipV="1">
            <a:off x="-433923" y="5546250"/>
            <a:ext cx="1745673" cy="877824"/>
          </a:xfrm>
          <a:custGeom>
            <a:avLst/>
            <a:gdLst>
              <a:gd name="connsiteX0" fmla="*/ 0 w 4572000"/>
              <a:gd name="connsiteY0" fmla="*/ 2285974 h 2285974"/>
              <a:gd name="connsiteX1" fmla="*/ 113956 w 4572000"/>
              <a:gd name="connsiteY1" fmla="*/ 2283183 h 2285974"/>
              <a:gd name="connsiteX2" fmla="*/ 2283027 w 4572000"/>
              <a:gd name="connsiteY2" fmla="*/ 117584 h 2285974"/>
              <a:gd name="connsiteX3" fmla="*/ 2286000 w 4572000"/>
              <a:gd name="connsiteY3" fmla="*/ 0 h 2285974"/>
              <a:gd name="connsiteX4" fmla="*/ 2288973 w 4572000"/>
              <a:gd name="connsiteY4" fmla="*/ 117584 h 2285974"/>
              <a:gd name="connsiteX5" fmla="*/ 4458044 w 4572000"/>
              <a:gd name="connsiteY5" fmla="*/ 2283183 h 2285974"/>
              <a:gd name="connsiteX6" fmla="*/ 4572000 w 4572000"/>
              <a:gd name="connsiteY6" fmla="*/ 2285974 h 2285974"/>
              <a:gd name="connsiteX7" fmla="*/ 2286000 w 4572000"/>
              <a:gd name="connsiteY7" fmla="*/ 2285974 h 2285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000" h="2285974">
                <a:moveTo>
                  <a:pt x="0" y="2285974"/>
                </a:moveTo>
                <a:lnTo>
                  <a:pt x="113956" y="2283183"/>
                </a:lnTo>
                <a:cubicBezTo>
                  <a:pt x="1284562" y="2225701"/>
                  <a:pt x="2223714" y="1287708"/>
                  <a:pt x="2283027" y="117584"/>
                </a:cubicBezTo>
                <a:lnTo>
                  <a:pt x="2286000" y="0"/>
                </a:lnTo>
                <a:lnTo>
                  <a:pt x="2288973" y="117584"/>
                </a:lnTo>
                <a:cubicBezTo>
                  <a:pt x="2348287" y="1287708"/>
                  <a:pt x="3287438" y="2225701"/>
                  <a:pt x="4458044" y="2283183"/>
                </a:cubicBezTo>
                <a:lnTo>
                  <a:pt x="4572000" y="2285974"/>
                </a:lnTo>
                <a:lnTo>
                  <a:pt x="2286000" y="2285974"/>
                </a:lnTo>
                <a:close/>
              </a:path>
            </a:pathLst>
          </a:custGeom>
          <a:solidFill>
            <a:schemeClr val="accent2">
              <a:lumMod val="40000"/>
              <a:lumOff val="60000"/>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Title 17">
            <a:extLst>
              <a:ext uri="{FF2B5EF4-FFF2-40B4-BE49-F238E27FC236}">
                <a16:creationId xmlns:a16="http://schemas.microsoft.com/office/drawing/2014/main" id="{4AC20A76-77DC-62F7-C0E5-66C03853B31E}"/>
              </a:ext>
            </a:extLst>
          </p:cNvPr>
          <p:cNvSpPr>
            <a:spLocks noGrp="1"/>
          </p:cNvSpPr>
          <p:nvPr>
            <p:ph type="title" hasCustomPrompt="1"/>
          </p:nvPr>
        </p:nvSpPr>
        <p:spPr>
          <a:xfrm>
            <a:off x="1371599" y="1478396"/>
            <a:ext cx="3710355" cy="3445297"/>
          </a:xfrm>
        </p:spPr>
        <p:txBody>
          <a:bodyPr>
            <a:normAutofit/>
          </a:bodyPr>
          <a:lstStyle>
            <a:lvl1pPr>
              <a:defRPr sz="3600">
                <a:solidFill>
                  <a:schemeClr val="accent2">
                    <a:lumMod val="75000"/>
                  </a:schemeClr>
                </a:solidFill>
              </a:defRPr>
            </a:lvl1pPr>
          </a:lstStyle>
          <a:p>
            <a:r>
              <a:rPr lang="en-US" dirty="0"/>
              <a:t>Click to add title</a:t>
            </a:r>
          </a:p>
        </p:txBody>
      </p:sp>
      <p:sp>
        <p:nvSpPr>
          <p:cNvPr id="20" name="Content Placeholder 19">
            <a:extLst>
              <a:ext uri="{FF2B5EF4-FFF2-40B4-BE49-F238E27FC236}">
                <a16:creationId xmlns:a16="http://schemas.microsoft.com/office/drawing/2014/main" id="{CF99A149-DEF4-9E0F-D0DE-E859DB6CA539}"/>
              </a:ext>
            </a:extLst>
          </p:cNvPr>
          <p:cNvSpPr>
            <a:spLocks noGrp="1"/>
          </p:cNvSpPr>
          <p:nvPr>
            <p:ph sz="quarter" idx="10" hasCustomPrompt="1"/>
          </p:nvPr>
        </p:nvSpPr>
        <p:spPr>
          <a:xfrm>
            <a:off x="5360465" y="1477963"/>
            <a:ext cx="5536135" cy="3446462"/>
          </a:xfrm>
        </p:spPr>
        <p:txBody>
          <a:bodyPr anchor="ctr">
            <a:normAutofit/>
          </a:bodyPr>
          <a:lstStyle>
            <a:lvl1pPr marL="0" indent="0">
              <a:buNone/>
              <a:defRPr sz="1800"/>
            </a:lvl1pPr>
            <a:lvl2pPr marL="457200" indent="0">
              <a:buNone/>
              <a:defRPr sz="1600"/>
            </a:lvl2pPr>
            <a:lvl3pPr marL="914400" indent="0">
              <a:buNone/>
              <a:defRPr sz="1400"/>
            </a:lvl3pPr>
            <a:lvl4pPr marL="1371600" indent="0">
              <a:buNone/>
              <a:defRPr sz="1200"/>
            </a:lvl4pPr>
            <a:lvl5pPr marL="1828800" indent="0">
              <a:buNone/>
              <a:defRPr sz="12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5">
            <a:extLst>
              <a:ext uri="{FF2B5EF4-FFF2-40B4-BE49-F238E27FC236}">
                <a16:creationId xmlns:a16="http://schemas.microsoft.com/office/drawing/2014/main" id="{C663CA19-070F-D373-ED8C-B6F895D11B84}"/>
              </a:ext>
            </a:extLst>
          </p:cNvPr>
          <p:cNvSpPr>
            <a:spLocks noGrp="1"/>
          </p:cNvSpPr>
          <p:nvPr>
            <p:ph type="sldNum" sz="quarter" idx="4"/>
          </p:nvPr>
        </p:nvSpPr>
        <p:spPr>
          <a:xfrm>
            <a:off x="10896600" y="5983104"/>
            <a:ext cx="1295400" cy="874895"/>
          </a:xfrm>
          <a:prstGeom prst="rect">
            <a:avLst/>
          </a:prstGeom>
        </p:spPr>
        <p:txBody>
          <a:bodyPr vert="horz" lIns="91440" tIns="45720" rIns="91440" bIns="45720" rtlCol="0" anchor="ctr"/>
          <a:lstStyle>
            <a:lvl1pPr algn="ctr">
              <a:defRPr sz="1200">
                <a:solidFill>
                  <a:schemeClr val="bg1"/>
                </a:solidFill>
                <a:latin typeface="+mj-lt"/>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10462458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1_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610C35C-5361-BD30-EB79-01BD72158B57}"/>
              </a:ext>
              <a:ext uri="{C183D7F6-B498-43B3-948B-1728B52AA6E4}">
                <adec:decorative xmlns:adec="http://schemas.microsoft.com/office/drawing/2017/decorative" val="1"/>
              </a:ext>
            </a:extLst>
          </p:cNvPr>
          <p:cNvSpPr/>
          <p:nvPr userDrawn="1"/>
        </p:nvSpPr>
        <p:spPr>
          <a:xfrm rot="5400000">
            <a:off x="-2992038" y="2992045"/>
            <a:ext cx="6858000" cy="873925"/>
          </a:xfrm>
          <a:prstGeom prst="rect">
            <a:avLst/>
          </a:pr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reeform 26">
            <a:extLst>
              <a:ext uri="{FF2B5EF4-FFF2-40B4-BE49-F238E27FC236}">
                <a16:creationId xmlns:a16="http://schemas.microsoft.com/office/drawing/2014/main" id="{948A7171-32A3-1CAC-DDFD-7C44DDAF06EA}"/>
              </a:ext>
              <a:ext uri="{C183D7F6-B498-43B3-948B-1728B52AA6E4}">
                <adec:decorative xmlns:adec="http://schemas.microsoft.com/office/drawing/2017/decorative" val="1"/>
              </a:ext>
            </a:extLst>
          </p:cNvPr>
          <p:cNvSpPr>
            <a:spLocks noChangeAspect="1"/>
          </p:cNvSpPr>
          <p:nvPr userDrawn="1"/>
        </p:nvSpPr>
        <p:spPr>
          <a:xfrm flipH="1" flipV="1">
            <a:off x="1" y="0"/>
            <a:ext cx="1745673" cy="877824"/>
          </a:xfrm>
          <a:custGeom>
            <a:avLst/>
            <a:gdLst>
              <a:gd name="connsiteX0" fmla="*/ 0 w 4572000"/>
              <a:gd name="connsiteY0" fmla="*/ 2285974 h 2285974"/>
              <a:gd name="connsiteX1" fmla="*/ 113956 w 4572000"/>
              <a:gd name="connsiteY1" fmla="*/ 2283183 h 2285974"/>
              <a:gd name="connsiteX2" fmla="*/ 2283027 w 4572000"/>
              <a:gd name="connsiteY2" fmla="*/ 117584 h 2285974"/>
              <a:gd name="connsiteX3" fmla="*/ 2286000 w 4572000"/>
              <a:gd name="connsiteY3" fmla="*/ 0 h 2285974"/>
              <a:gd name="connsiteX4" fmla="*/ 2288973 w 4572000"/>
              <a:gd name="connsiteY4" fmla="*/ 117584 h 2285974"/>
              <a:gd name="connsiteX5" fmla="*/ 4458044 w 4572000"/>
              <a:gd name="connsiteY5" fmla="*/ 2283183 h 2285974"/>
              <a:gd name="connsiteX6" fmla="*/ 4572000 w 4572000"/>
              <a:gd name="connsiteY6" fmla="*/ 2285974 h 2285974"/>
              <a:gd name="connsiteX7" fmla="*/ 2286000 w 4572000"/>
              <a:gd name="connsiteY7" fmla="*/ 2285974 h 2285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000" h="2285974">
                <a:moveTo>
                  <a:pt x="0" y="2285974"/>
                </a:moveTo>
                <a:lnTo>
                  <a:pt x="113956" y="2283183"/>
                </a:lnTo>
                <a:cubicBezTo>
                  <a:pt x="1284562" y="2225701"/>
                  <a:pt x="2223714" y="1287708"/>
                  <a:pt x="2283027" y="117584"/>
                </a:cubicBezTo>
                <a:lnTo>
                  <a:pt x="2286000" y="0"/>
                </a:lnTo>
                <a:lnTo>
                  <a:pt x="2288973" y="117584"/>
                </a:lnTo>
                <a:cubicBezTo>
                  <a:pt x="2348287" y="1287708"/>
                  <a:pt x="3287438" y="2225701"/>
                  <a:pt x="4458044" y="2283183"/>
                </a:cubicBezTo>
                <a:lnTo>
                  <a:pt x="4572000" y="2285974"/>
                </a:lnTo>
                <a:lnTo>
                  <a:pt x="2286000" y="2285974"/>
                </a:lnTo>
                <a:close/>
              </a:path>
            </a:pathLst>
          </a:custGeom>
          <a:solidFill>
            <a:schemeClr val="accent2">
              <a:lumMod val="40000"/>
              <a:lumOff val="60000"/>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 name="Freeform 47">
            <a:extLst>
              <a:ext uri="{FF2B5EF4-FFF2-40B4-BE49-F238E27FC236}">
                <a16:creationId xmlns:a16="http://schemas.microsoft.com/office/drawing/2014/main" id="{06FD5EAC-FAC4-CDB4-6AB8-809E940F0780}"/>
              </a:ext>
              <a:ext uri="{C183D7F6-B498-43B3-948B-1728B52AA6E4}">
                <adec:decorative xmlns:adec="http://schemas.microsoft.com/office/drawing/2017/decorative" val="1"/>
              </a:ext>
            </a:extLst>
          </p:cNvPr>
          <p:cNvSpPr/>
          <p:nvPr userDrawn="1"/>
        </p:nvSpPr>
        <p:spPr>
          <a:xfrm>
            <a:off x="8991644" y="3657688"/>
            <a:ext cx="3200357" cy="3200320"/>
          </a:xfrm>
          <a:custGeom>
            <a:avLst/>
            <a:gdLst>
              <a:gd name="connsiteX0" fmla="*/ 3200357 w 3200357"/>
              <a:gd name="connsiteY0" fmla="*/ 0 h 3200320"/>
              <a:gd name="connsiteX1" fmla="*/ 3200357 w 3200357"/>
              <a:gd name="connsiteY1" fmla="*/ 3200320 h 3200320"/>
              <a:gd name="connsiteX2" fmla="*/ 0 w 3200357"/>
              <a:gd name="connsiteY2" fmla="*/ 3200320 h 3200320"/>
              <a:gd name="connsiteX3" fmla="*/ 159536 w 3200357"/>
              <a:gd name="connsiteY3" fmla="*/ 3196412 h 3200320"/>
              <a:gd name="connsiteX4" fmla="*/ 3196195 w 3200357"/>
              <a:gd name="connsiteY4" fmla="*/ 164613 h 3200320"/>
              <a:gd name="connsiteX5" fmla="*/ 3200357 w 3200357"/>
              <a:gd name="connsiteY5" fmla="*/ 0 h 320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0357" h="3200320">
                <a:moveTo>
                  <a:pt x="3200357" y="0"/>
                </a:moveTo>
                <a:lnTo>
                  <a:pt x="3200357" y="3200320"/>
                </a:lnTo>
                <a:lnTo>
                  <a:pt x="0" y="3200320"/>
                </a:lnTo>
                <a:lnTo>
                  <a:pt x="159536" y="3196412"/>
                </a:lnTo>
                <a:cubicBezTo>
                  <a:pt x="1798363" y="3115939"/>
                  <a:pt x="3113157" y="1802765"/>
                  <a:pt x="3196195" y="164613"/>
                </a:cubicBezTo>
                <a:lnTo>
                  <a:pt x="3200357" y="0"/>
                </a:lnTo>
                <a:close/>
              </a:path>
            </a:pathLst>
          </a:cu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Title 9">
            <a:extLst>
              <a:ext uri="{FF2B5EF4-FFF2-40B4-BE49-F238E27FC236}">
                <a16:creationId xmlns:a16="http://schemas.microsoft.com/office/drawing/2014/main" id="{6DA13352-25BC-FD28-A34C-DD204D5BF178}"/>
              </a:ext>
            </a:extLst>
          </p:cNvPr>
          <p:cNvSpPr>
            <a:spLocks noGrp="1"/>
          </p:cNvSpPr>
          <p:nvPr>
            <p:ph type="title" hasCustomPrompt="1"/>
          </p:nvPr>
        </p:nvSpPr>
        <p:spPr>
          <a:xfrm>
            <a:off x="1381748" y="246183"/>
            <a:ext cx="9525000" cy="1919521"/>
          </a:xfrm>
        </p:spPr>
        <p:txBody>
          <a:bodyPr>
            <a:normAutofit/>
          </a:bodyPr>
          <a:lstStyle>
            <a:lvl1pPr>
              <a:defRPr sz="3600">
                <a:solidFill>
                  <a:schemeClr val="accent2">
                    <a:lumMod val="75000"/>
                  </a:schemeClr>
                </a:solidFill>
              </a:defRPr>
            </a:lvl1pPr>
          </a:lstStyle>
          <a:p>
            <a:r>
              <a:rPr lang="en-US" dirty="0"/>
              <a:t>Click to add title</a:t>
            </a:r>
          </a:p>
        </p:txBody>
      </p:sp>
      <p:sp>
        <p:nvSpPr>
          <p:cNvPr id="12" name="Content Placeholder 11">
            <a:extLst>
              <a:ext uri="{FF2B5EF4-FFF2-40B4-BE49-F238E27FC236}">
                <a16:creationId xmlns:a16="http://schemas.microsoft.com/office/drawing/2014/main" id="{034108AC-4ED2-99E6-0212-0AC0802C553A}"/>
              </a:ext>
            </a:extLst>
          </p:cNvPr>
          <p:cNvSpPr>
            <a:spLocks noGrp="1"/>
          </p:cNvSpPr>
          <p:nvPr>
            <p:ph sz="quarter" idx="10" hasCustomPrompt="1"/>
          </p:nvPr>
        </p:nvSpPr>
        <p:spPr>
          <a:xfrm>
            <a:off x="1371600" y="2274033"/>
            <a:ext cx="9525000" cy="3317875"/>
          </a:xfrm>
        </p:spPr>
        <p:txBody>
          <a:bodyPr>
            <a:normAutofit/>
          </a:bodyPr>
          <a:lstStyle>
            <a:lvl1pPr>
              <a:spcBef>
                <a:spcPts val="0"/>
              </a:spcBef>
              <a:spcAft>
                <a:spcPts val="600"/>
              </a:spcAft>
              <a:buClr>
                <a:schemeClr val="tx1"/>
              </a:buClr>
              <a:defRPr sz="1800"/>
            </a:lvl1pPr>
            <a:lvl2pPr>
              <a:spcBef>
                <a:spcPts val="0"/>
              </a:spcBef>
              <a:spcAft>
                <a:spcPts val="600"/>
              </a:spcAft>
              <a:buClr>
                <a:schemeClr val="tx1"/>
              </a:buClr>
              <a:defRPr sz="1600"/>
            </a:lvl2pPr>
            <a:lvl3pPr>
              <a:spcBef>
                <a:spcPts val="0"/>
              </a:spcBef>
              <a:spcAft>
                <a:spcPts val="600"/>
              </a:spcAft>
              <a:buClr>
                <a:schemeClr val="tx1"/>
              </a:buClr>
              <a:defRPr sz="1400"/>
            </a:lvl3pPr>
            <a:lvl4pPr>
              <a:spcBef>
                <a:spcPts val="0"/>
              </a:spcBef>
              <a:spcAft>
                <a:spcPts val="600"/>
              </a:spcAft>
              <a:buClr>
                <a:schemeClr val="tx1"/>
              </a:buClr>
              <a:defRPr sz="1200"/>
            </a:lvl4pPr>
            <a:lvl5pPr>
              <a:spcBef>
                <a:spcPts val="0"/>
              </a:spcBef>
              <a:spcAft>
                <a:spcPts val="600"/>
              </a:spcAft>
              <a:buClr>
                <a:schemeClr val="tx1"/>
              </a:buClr>
              <a:defRPr sz="12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5">
            <a:extLst>
              <a:ext uri="{FF2B5EF4-FFF2-40B4-BE49-F238E27FC236}">
                <a16:creationId xmlns:a16="http://schemas.microsoft.com/office/drawing/2014/main" id="{C663CA19-070F-D373-ED8C-B6F895D11B84}"/>
              </a:ext>
            </a:extLst>
          </p:cNvPr>
          <p:cNvSpPr>
            <a:spLocks noGrp="1"/>
          </p:cNvSpPr>
          <p:nvPr>
            <p:ph type="sldNum" sz="quarter" idx="4"/>
          </p:nvPr>
        </p:nvSpPr>
        <p:spPr>
          <a:xfrm>
            <a:off x="10896600" y="5983104"/>
            <a:ext cx="1295400" cy="874895"/>
          </a:xfrm>
          <a:prstGeom prst="rect">
            <a:avLst/>
          </a:prstGeom>
        </p:spPr>
        <p:txBody>
          <a:bodyPr vert="horz" lIns="91440" tIns="45720" rIns="91440" bIns="45720" rtlCol="0" anchor="ctr"/>
          <a:lstStyle>
            <a:lvl1pPr algn="ctr">
              <a:defRPr sz="1200">
                <a:solidFill>
                  <a:srgbClr val="FFFFFF"/>
                </a:solidFill>
                <a:latin typeface="+mj-lt"/>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12225936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Title 3">
    <p:bg>
      <p:bgPr>
        <a:solidFill>
          <a:schemeClr val="accent2"/>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16B6590-E6B3-B91C-752E-88256804F19D}"/>
              </a:ext>
              <a:ext uri="{C183D7F6-B498-43B3-948B-1728B52AA6E4}">
                <adec:decorative xmlns:adec="http://schemas.microsoft.com/office/drawing/2017/decorative" val="1"/>
              </a:ext>
            </a:extLst>
          </p:cNvPr>
          <p:cNvSpPr/>
          <p:nvPr userDrawn="1"/>
        </p:nvSpPr>
        <p:spPr>
          <a:xfrm>
            <a:off x="1" y="5983104"/>
            <a:ext cx="12192000" cy="873925"/>
          </a:xfrm>
          <a:prstGeom prst="rect">
            <a:avLst/>
          </a:pr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reeform 26">
            <a:extLst>
              <a:ext uri="{FF2B5EF4-FFF2-40B4-BE49-F238E27FC236}">
                <a16:creationId xmlns:a16="http://schemas.microsoft.com/office/drawing/2014/main" id="{3A11B3D3-2DE9-50B1-D34F-653D46693293}"/>
              </a:ext>
              <a:ext uri="{C183D7F6-B498-43B3-948B-1728B52AA6E4}">
                <adec:decorative xmlns:adec="http://schemas.microsoft.com/office/drawing/2017/decorative" val="1"/>
              </a:ext>
            </a:extLst>
          </p:cNvPr>
          <p:cNvSpPr/>
          <p:nvPr userDrawn="1"/>
        </p:nvSpPr>
        <p:spPr>
          <a:xfrm>
            <a:off x="8981493" y="3657680"/>
            <a:ext cx="3200357" cy="3200320"/>
          </a:xfrm>
          <a:custGeom>
            <a:avLst/>
            <a:gdLst>
              <a:gd name="connsiteX0" fmla="*/ 3200357 w 3200357"/>
              <a:gd name="connsiteY0" fmla="*/ 0 h 3200320"/>
              <a:gd name="connsiteX1" fmla="*/ 3200357 w 3200357"/>
              <a:gd name="connsiteY1" fmla="*/ 3200320 h 3200320"/>
              <a:gd name="connsiteX2" fmla="*/ 0 w 3200357"/>
              <a:gd name="connsiteY2" fmla="*/ 3200320 h 3200320"/>
              <a:gd name="connsiteX3" fmla="*/ 159536 w 3200357"/>
              <a:gd name="connsiteY3" fmla="*/ 3196412 h 3200320"/>
              <a:gd name="connsiteX4" fmla="*/ 3196195 w 3200357"/>
              <a:gd name="connsiteY4" fmla="*/ 164613 h 3200320"/>
              <a:gd name="connsiteX5" fmla="*/ 3200357 w 3200357"/>
              <a:gd name="connsiteY5" fmla="*/ 0 h 320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0357" h="3200320">
                <a:moveTo>
                  <a:pt x="3200357" y="0"/>
                </a:moveTo>
                <a:lnTo>
                  <a:pt x="3200357" y="3200320"/>
                </a:lnTo>
                <a:lnTo>
                  <a:pt x="0" y="3200320"/>
                </a:lnTo>
                <a:lnTo>
                  <a:pt x="159536" y="3196412"/>
                </a:lnTo>
                <a:cubicBezTo>
                  <a:pt x="1798363" y="3115939"/>
                  <a:pt x="3113157" y="1802765"/>
                  <a:pt x="3196195" y="164613"/>
                </a:cubicBezTo>
                <a:lnTo>
                  <a:pt x="3200357" y="0"/>
                </a:lnTo>
                <a:close/>
              </a:path>
            </a:pathLst>
          </a:cu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 name="Freeform 27">
            <a:extLst>
              <a:ext uri="{FF2B5EF4-FFF2-40B4-BE49-F238E27FC236}">
                <a16:creationId xmlns:a16="http://schemas.microsoft.com/office/drawing/2014/main" id="{5EEBEB28-1DE8-01FC-1208-CE71F445D835}"/>
              </a:ext>
              <a:ext uri="{C183D7F6-B498-43B3-948B-1728B52AA6E4}">
                <adec:decorative xmlns:adec="http://schemas.microsoft.com/office/drawing/2017/decorative" val="1"/>
              </a:ext>
            </a:extLst>
          </p:cNvPr>
          <p:cNvSpPr>
            <a:spLocks noChangeAspect="1"/>
          </p:cNvSpPr>
          <p:nvPr userDrawn="1"/>
        </p:nvSpPr>
        <p:spPr>
          <a:xfrm flipH="1" flipV="1">
            <a:off x="0" y="0"/>
            <a:ext cx="2286000" cy="2285973"/>
          </a:xfrm>
          <a:custGeom>
            <a:avLst/>
            <a:gdLst>
              <a:gd name="connsiteX0" fmla="*/ 3200357 w 3200357"/>
              <a:gd name="connsiteY0" fmla="*/ 0 h 3200320"/>
              <a:gd name="connsiteX1" fmla="*/ 3200357 w 3200357"/>
              <a:gd name="connsiteY1" fmla="*/ 3200320 h 3200320"/>
              <a:gd name="connsiteX2" fmla="*/ 0 w 3200357"/>
              <a:gd name="connsiteY2" fmla="*/ 3200320 h 3200320"/>
              <a:gd name="connsiteX3" fmla="*/ 159536 w 3200357"/>
              <a:gd name="connsiteY3" fmla="*/ 3196412 h 3200320"/>
              <a:gd name="connsiteX4" fmla="*/ 3196195 w 3200357"/>
              <a:gd name="connsiteY4" fmla="*/ 164613 h 3200320"/>
              <a:gd name="connsiteX5" fmla="*/ 3200357 w 3200357"/>
              <a:gd name="connsiteY5" fmla="*/ 0 h 320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0357" h="3200320">
                <a:moveTo>
                  <a:pt x="3200357" y="0"/>
                </a:moveTo>
                <a:lnTo>
                  <a:pt x="3200357" y="3200320"/>
                </a:lnTo>
                <a:lnTo>
                  <a:pt x="0" y="3200320"/>
                </a:lnTo>
                <a:lnTo>
                  <a:pt x="159536" y="3196412"/>
                </a:lnTo>
                <a:cubicBezTo>
                  <a:pt x="1798363" y="3115939"/>
                  <a:pt x="3113157" y="1802765"/>
                  <a:pt x="3196195" y="164613"/>
                </a:cubicBezTo>
                <a:lnTo>
                  <a:pt x="3200357" y="0"/>
                </a:lnTo>
                <a:close/>
              </a:path>
            </a:pathLst>
          </a:cu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 name="Freeform 31">
            <a:extLst>
              <a:ext uri="{FF2B5EF4-FFF2-40B4-BE49-F238E27FC236}">
                <a16:creationId xmlns:a16="http://schemas.microsoft.com/office/drawing/2014/main" id="{836BB78A-11DB-CCF3-7F2E-C0243B40951E}"/>
              </a:ext>
              <a:ext uri="{C183D7F6-B498-43B3-948B-1728B52AA6E4}">
                <adec:decorative xmlns:adec="http://schemas.microsoft.com/office/drawing/2017/decorative" val="1"/>
              </a:ext>
            </a:extLst>
          </p:cNvPr>
          <p:cNvSpPr>
            <a:spLocks noChangeAspect="1"/>
          </p:cNvSpPr>
          <p:nvPr userDrawn="1"/>
        </p:nvSpPr>
        <p:spPr>
          <a:xfrm rot="16200000" flipH="1" flipV="1">
            <a:off x="-433923" y="5546255"/>
            <a:ext cx="1745673" cy="877824"/>
          </a:xfrm>
          <a:custGeom>
            <a:avLst/>
            <a:gdLst>
              <a:gd name="connsiteX0" fmla="*/ 0 w 4572000"/>
              <a:gd name="connsiteY0" fmla="*/ 2285974 h 2285974"/>
              <a:gd name="connsiteX1" fmla="*/ 113956 w 4572000"/>
              <a:gd name="connsiteY1" fmla="*/ 2283183 h 2285974"/>
              <a:gd name="connsiteX2" fmla="*/ 2283027 w 4572000"/>
              <a:gd name="connsiteY2" fmla="*/ 117584 h 2285974"/>
              <a:gd name="connsiteX3" fmla="*/ 2286000 w 4572000"/>
              <a:gd name="connsiteY3" fmla="*/ 0 h 2285974"/>
              <a:gd name="connsiteX4" fmla="*/ 2288973 w 4572000"/>
              <a:gd name="connsiteY4" fmla="*/ 117584 h 2285974"/>
              <a:gd name="connsiteX5" fmla="*/ 4458044 w 4572000"/>
              <a:gd name="connsiteY5" fmla="*/ 2283183 h 2285974"/>
              <a:gd name="connsiteX6" fmla="*/ 4572000 w 4572000"/>
              <a:gd name="connsiteY6" fmla="*/ 2285974 h 2285974"/>
              <a:gd name="connsiteX7" fmla="*/ 2286000 w 4572000"/>
              <a:gd name="connsiteY7" fmla="*/ 2285974 h 2285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000" h="2285974">
                <a:moveTo>
                  <a:pt x="0" y="2285974"/>
                </a:moveTo>
                <a:lnTo>
                  <a:pt x="113956" y="2283183"/>
                </a:lnTo>
                <a:cubicBezTo>
                  <a:pt x="1284562" y="2225701"/>
                  <a:pt x="2223714" y="1287708"/>
                  <a:pt x="2283027" y="117584"/>
                </a:cubicBezTo>
                <a:lnTo>
                  <a:pt x="2286000" y="0"/>
                </a:lnTo>
                <a:lnTo>
                  <a:pt x="2288973" y="117584"/>
                </a:lnTo>
                <a:cubicBezTo>
                  <a:pt x="2348287" y="1287708"/>
                  <a:pt x="3287438" y="2225701"/>
                  <a:pt x="4458044" y="2283183"/>
                </a:cubicBezTo>
                <a:lnTo>
                  <a:pt x="4572000" y="2285974"/>
                </a:lnTo>
                <a:lnTo>
                  <a:pt x="2286000" y="2285974"/>
                </a:lnTo>
                <a:close/>
              </a:path>
            </a:pathLst>
          </a:custGeom>
          <a:solidFill>
            <a:schemeClr val="accent2">
              <a:lumMod val="40000"/>
              <a:lumOff val="60000"/>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Title 8">
            <a:extLst>
              <a:ext uri="{FF2B5EF4-FFF2-40B4-BE49-F238E27FC236}">
                <a16:creationId xmlns:a16="http://schemas.microsoft.com/office/drawing/2014/main" id="{00220F55-A7D0-A330-0E21-94E0D5ECA856}"/>
              </a:ext>
            </a:extLst>
          </p:cNvPr>
          <p:cNvSpPr>
            <a:spLocks noGrp="1"/>
          </p:cNvSpPr>
          <p:nvPr>
            <p:ph type="title" hasCustomPrompt="1"/>
          </p:nvPr>
        </p:nvSpPr>
        <p:spPr>
          <a:xfrm>
            <a:off x="1750734" y="835269"/>
            <a:ext cx="8690533" cy="2821183"/>
          </a:xfrm>
        </p:spPr>
        <p:txBody>
          <a:bodyPr anchor="b">
            <a:normAutofit/>
          </a:bodyPr>
          <a:lstStyle>
            <a:lvl1pPr algn="ctr">
              <a:defRPr sz="3600">
                <a:solidFill>
                  <a:schemeClr val="bg2"/>
                </a:solidFill>
              </a:defRPr>
            </a:lvl1pPr>
          </a:lstStyle>
          <a:p>
            <a:r>
              <a:rPr lang="en-US" dirty="0"/>
              <a:t>Click to add title</a:t>
            </a:r>
          </a:p>
        </p:txBody>
      </p:sp>
      <p:sp>
        <p:nvSpPr>
          <p:cNvPr id="11" name="Content Placeholder 10">
            <a:extLst>
              <a:ext uri="{FF2B5EF4-FFF2-40B4-BE49-F238E27FC236}">
                <a16:creationId xmlns:a16="http://schemas.microsoft.com/office/drawing/2014/main" id="{560B5AC1-38AD-9D8D-25F1-F8E10DE48AD7}"/>
              </a:ext>
            </a:extLst>
          </p:cNvPr>
          <p:cNvSpPr>
            <a:spLocks noGrp="1"/>
          </p:cNvSpPr>
          <p:nvPr>
            <p:ph sz="quarter" idx="10" hasCustomPrompt="1"/>
          </p:nvPr>
        </p:nvSpPr>
        <p:spPr>
          <a:xfrm>
            <a:off x="1745739" y="3858233"/>
            <a:ext cx="8700522" cy="1953481"/>
          </a:xfrm>
        </p:spPr>
        <p:txBody>
          <a:bodyPr>
            <a:normAutofit/>
          </a:bodyPr>
          <a:lstStyle>
            <a:lvl1pPr marL="0" indent="0" algn="ctr">
              <a:buNone/>
              <a:defRPr sz="1800">
                <a:solidFill>
                  <a:schemeClr val="bg2"/>
                </a:solidFill>
              </a:defRPr>
            </a:lvl1pPr>
            <a:lvl2pPr marL="457200" indent="0" algn="ctr">
              <a:buNone/>
              <a:defRPr sz="1600">
                <a:solidFill>
                  <a:schemeClr val="bg2"/>
                </a:solidFill>
              </a:defRPr>
            </a:lvl2pPr>
            <a:lvl3pPr marL="914400" indent="0" algn="ctr">
              <a:buNone/>
              <a:defRPr sz="1400">
                <a:solidFill>
                  <a:schemeClr val="bg2"/>
                </a:solidFill>
              </a:defRPr>
            </a:lvl3pPr>
            <a:lvl4pPr marL="1371600" indent="0" algn="ctr">
              <a:buNone/>
              <a:defRPr sz="1200">
                <a:solidFill>
                  <a:schemeClr val="bg2"/>
                </a:solidFill>
              </a:defRPr>
            </a:lvl4pPr>
            <a:lvl5pPr marL="1828800" indent="0" algn="ctr">
              <a:buNone/>
              <a:defRPr sz="1200">
                <a:solidFill>
                  <a:schemeClr val="bg2"/>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5">
            <a:extLst>
              <a:ext uri="{FF2B5EF4-FFF2-40B4-BE49-F238E27FC236}">
                <a16:creationId xmlns:a16="http://schemas.microsoft.com/office/drawing/2014/main" id="{C663CA19-070F-D373-ED8C-B6F895D11B84}"/>
              </a:ext>
            </a:extLst>
          </p:cNvPr>
          <p:cNvSpPr>
            <a:spLocks noGrp="1"/>
          </p:cNvSpPr>
          <p:nvPr>
            <p:ph type="sldNum" sz="quarter" idx="4"/>
          </p:nvPr>
        </p:nvSpPr>
        <p:spPr>
          <a:xfrm>
            <a:off x="10896600" y="5983104"/>
            <a:ext cx="1295400" cy="874895"/>
          </a:xfrm>
          <a:prstGeom prst="rect">
            <a:avLst/>
          </a:prstGeom>
        </p:spPr>
        <p:txBody>
          <a:bodyPr vert="horz" lIns="91440" tIns="45720" rIns="91440" bIns="45720" rtlCol="0" anchor="ctr"/>
          <a:lstStyle>
            <a:lvl1pPr algn="ctr">
              <a:defRPr sz="1200">
                <a:solidFill>
                  <a:srgbClr val="FFFFFF"/>
                </a:solidFill>
                <a:latin typeface="+mj-lt"/>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297219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9839C-7D7A-49F1-8BFE-85C6C7D78BE7}"/>
              </a:ext>
            </a:extLst>
          </p:cNvPr>
          <p:cNvSpPr>
            <a:spLocks noGrp="1"/>
          </p:cNvSpPr>
          <p:nvPr>
            <p:ph type="title"/>
          </p:nvPr>
        </p:nvSpPr>
        <p:spPr>
          <a:xfrm>
            <a:off x="905256" y="590668"/>
            <a:ext cx="9914859" cy="1329004"/>
          </a:xfrm>
        </p:spPr>
        <p:txBody>
          <a:bodyPr>
            <a:normAutofit/>
          </a:bodyPr>
          <a:lstStyle>
            <a:lvl1pPr>
              <a:lnSpc>
                <a:spcPct val="100000"/>
              </a:lnSpc>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C7E748DC-EBB9-44C6-8566-38F87FF7FD53}"/>
              </a:ext>
            </a:extLst>
          </p:cNvPr>
          <p:cNvSpPr>
            <a:spLocks noGrp="1"/>
          </p:cNvSpPr>
          <p:nvPr>
            <p:ph idx="1"/>
          </p:nvPr>
        </p:nvSpPr>
        <p:spPr>
          <a:xfrm>
            <a:off x="914400" y="1919673"/>
            <a:ext cx="9914860" cy="412331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7342198-F50F-4C8A-9BD9-4CC3950F8FA8}"/>
              </a:ext>
            </a:extLst>
          </p:cNvPr>
          <p:cNvSpPr>
            <a:spLocks noGrp="1"/>
          </p:cNvSpPr>
          <p:nvPr>
            <p:ph type="dt" sz="half" idx="10"/>
          </p:nvPr>
        </p:nvSpPr>
        <p:spPr>
          <a:xfrm>
            <a:off x="9323285" y="6434524"/>
            <a:ext cx="2067867" cy="365125"/>
          </a:xfrm>
        </p:spPr>
        <p:txBody>
          <a:bodyPr/>
          <a:lstStyle>
            <a:lvl1pPr algn="r">
              <a:defRPr>
                <a:solidFill>
                  <a:schemeClr val="bg1"/>
                </a:solidFill>
              </a:defRPr>
            </a:lvl1pPr>
          </a:lstStyle>
          <a:p>
            <a:endParaRPr lang="en-US" dirty="0"/>
          </a:p>
        </p:txBody>
      </p:sp>
      <p:sp>
        <p:nvSpPr>
          <p:cNvPr id="5" name="Footer Placeholder 4">
            <a:extLst>
              <a:ext uri="{FF2B5EF4-FFF2-40B4-BE49-F238E27FC236}">
                <a16:creationId xmlns:a16="http://schemas.microsoft.com/office/drawing/2014/main" id="{BFA2F5AB-D8C6-4AE1-8FAE-CD0499CB6D03}"/>
              </a:ext>
            </a:extLst>
          </p:cNvPr>
          <p:cNvSpPr>
            <a:spLocks noGrp="1"/>
          </p:cNvSpPr>
          <p:nvPr>
            <p:ph type="ftr" sz="quarter" idx="11"/>
          </p:nvPr>
        </p:nvSpPr>
        <p:spPr>
          <a:xfrm>
            <a:off x="173736" y="6437376"/>
            <a:ext cx="3775914" cy="365125"/>
          </a:xfrm>
        </p:spPr>
        <p:txBody>
          <a:bodyPr/>
          <a:lstStyle>
            <a:lvl1pPr algn="l">
              <a:defRPr>
                <a:solidFill>
                  <a:schemeClr val="accent2"/>
                </a:solidFill>
              </a:defRPr>
            </a:lvl1pPr>
          </a:lstStyle>
          <a:p>
            <a:endParaRPr lang="en-US" sz="1000" dirty="0"/>
          </a:p>
        </p:txBody>
      </p:sp>
      <p:sp>
        <p:nvSpPr>
          <p:cNvPr id="6" name="Slide Number Placeholder 5">
            <a:extLst>
              <a:ext uri="{FF2B5EF4-FFF2-40B4-BE49-F238E27FC236}">
                <a16:creationId xmlns:a16="http://schemas.microsoft.com/office/drawing/2014/main" id="{175C58D8-B582-4DB3-A94D-056240199750}"/>
              </a:ext>
            </a:extLst>
          </p:cNvPr>
          <p:cNvSpPr>
            <a:spLocks noGrp="1"/>
          </p:cNvSpPr>
          <p:nvPr>
            <p:ph type="sldNum" sz="quarter" idx="12"/>
          </p:nvPr>
        </p:nvSpPr>
        <p:spPr>
          <a:xfrm>
            <a:off x="11391152" y="6434524"/>
            <a:ext cx="693261" cy="365125"/>
          </a:xfrm>
        </p:spPr>
        <p:txBody>
          <a:bodyPr/>
          <a:lstStyle>
            <a:lvl1pPr>
              <a:defRPr>
                <a:solidFill>
                  <a:schemeClr val="bg1"/>
                </a:solidFill>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2820939470"/>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8A94B-011C-4B13-8C12-E91BF7A40087}"/>
              </a:ext>
            </a:extLst>
          </p:cNvPr>
          <p:cNvSpPr>
            <a:spLocks noGrp="1"/>
          </p:cNvSpPr>
          <p:nvPr>
            <p:ph type="title"/>
          </p:nvPr>
        </p:nvSpPr>
        <p:spPr>
          <a:xfrm>
            <a:off x="1524000" y="1320800"/>
            <a:ext cx="9144000" cy="3095813"/>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716D5F3-887C-4A8F-842A-0294A9FB0818}"/>
              </a:ext>
            </a:extLst>
          </p:cNvPr>
          <p:cNvSpPr>
            <a:spLocks noGrp="1"/>
          </p:cNvSpPr>
          <p:nvPr>
            <p:ph type="body" idx="1"/>
          </p:nvPr>
        </p:nvSpPr>
        <p:spPr>
          <a:xfrm>
            <a:off x="1523999" y="4589463"/>
            <a:ext cx="914400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94588B-131A-42F3-B76C-62BD65E4806B}"/>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E111AB28-20BD-4CD8-9840-985C3EDBA16F}"/>
              </a:ext>
            </a:extLst>
          </p:cNvPr>
          <p:cNvSpPr>
            <a:spLocks noGrp="1"/>
          </p:cNvSpPr>
          <p:nvPr>
            <p:ph type="ftr" sz="quarter" idx="11"/>
          </p:nvPr>
        </p:nvSpPr>
        <p:spPr/>
        <p:txBody>
          <a:bodyPr/>
          <a:lstStyle/>
          <a:p>
            <a:endParaRPr lang="en-US" sz="1000" dirty="0"/>
          </a:p>
        </p:txBody>
      </p:sp>
      <p:sp>
        <p:nvSpPr>
          <p:cNvPr id="6" name="Slide Number Placeholder 5">
            <a:extLst>
              <a:ext uri="{FF2B5EF4-FFF2-40B4-BE49-F238E27FC236}">
                <a16:creationId xmlns:a16="http://schemas.microsoft.com/office/drawing/2014/main" id="{E753C85C-3801-46F0-A100-616F5F2F82E9}"/>
              </a:ext>
            </a:extLst>
          </p:cNvPr>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3142187021"/>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5CB06-0454-4BF1-8011-F8B1A95954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920A70-D33B-4461-B74C-3F59ADB16141}"/>
              </a:ext>
            </a:extLst>
          </p:cNvPr>
          <p:cNvSpPr>
            <a:spLocks noGrp="1"/>
          </p:cNvSpPr>
          <p:nvPr>
            <p:ph sz="half" idx="1"/>
          </p:nvPr>
        </p:nvSpPr>
        <p:spPr>
          <a:xfrm>
            <a:off x="1408813" y="2163725"/>
            <a:ext cx="4610986" cy="40132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881BDF9-836E-431C-8EFA-417A9BEE9F4B}"/>
              </a:ext>
            </a:extLst>
          </p:cNvPr>
          <p:cNvSpPr>
            <a:spLocks noGrp="1"/>
          </p:cNvSpPr>
          <p:nvPr>
            <p:ph sz="half" idx="2"/>
          </p:nvPr>
        </p:nvSpPr>
        <p:spPr>
          <a:xfrm>
            <a:off x="6257260" y="2163725"/>
            <a:ext cx="4853763" cy="40132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7CBD9F59-B591-4E2F-899E-3CA78CE82D45}"/>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046CFD12-B3EC-432C-B264-8AB571CAAFD5}"/>
              </a:ext>
            </a:extLst>
          </p:cNvPr>
          <p:cNvSpPr>
            <a:spLocks noGrp="1"/>
          </p:cNvSpPr>
          <p:nvPr>
            <p:ph type="ftr" sz="quarter" idx="11"/>
          </p:nvPr>
        </p:nvSpPr>
        <p:spPr/>
        <p:txBody>
          <a:bodyPr/>
          <a:lstStyle/>
          <a:p>
            <a:endParaRPr lang="en-US" sz="1000" dirty="0"/>
          </a:p>
        </p:txBody>
      </p:sp>
      <p:sp>
        <p:nvSpPr>
          <p:cNvPr id="7" name="Slide Number Placeholder 6">
            <a:extLst>
              <a:ext uri="{FF2B5EF4-FFF2-40B4-BE49-F238E27FC236}">
                <a16:creationId xmlns:a16="http://schemas.microsoft.com/office/drawing/2014/main" id="{48F3CBBA-71B3-4857-80E7-525E89FD903F}"/>
              </a:ext>
            </a:extLst>
          </p:cNvPr>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26229050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51886-4F39-4E3E-948D-DBC73F267AED}"/>
              </a:ext>
            </a:extLst>
          </p:cNvPr>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B2C7B2A-B6BE-46FD-9278-A5246BF7EEB8}"/>
              </a:ext>
            </a:extLst>
          </p:cNvPr>
          <p:cNvSpPr>
            <a:spLocks noGrp="1"/>
          </p:cNvSpPr>
          <p:nvPr>
            <p:ph type="body" idx="1"/>
          </p:nvPr>
        </p:nvSpPr>
        <p:spPr>
          <a:xfrm>
            <a:off x="839788" y="1681163"/>
            <a:ext cx="5157787"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E85295-E4B5-4D75-954F-B07A2F4CABF8}"/>
              </a:ext>
            </a:extLst>
          </p:cNvPr>
          <p:cNvSpPr>
            <a:spLocks noGrp="1"/>
          </p:cNvSpPr>
          <p:nvPr>
            <p:ph sz="half" idx="2"/>
          </p:nvPr>
        </p:nvSpPr>
        <p:spPr>
          <a:xfrm>
            <a:off x="839788" y="2635623"/>
            <a:ext cx="5157787" cy="3554039"/>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E687ABF0-C78D-4589-8FA5-0D6238B4B084}"/>
              </a:ext>
            </a:extLst>
          </p:cNvPr>
          <p:cNvSpPr>
            <a:spLocks noGrp="1"/>
          </p:cNvSpPr>
          <p:nvPr>
            <p:ph type="body" sz="quarter" idx="3"/>
          </p:nvPr>
        </p:nvSpPr>
        <p:spPr>
          <a:xfrm>
            <a:off x="6172200" y="1681163"/>
            <a:ext cx="5183188"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6A4064-2E0A-4FC3-837B-14EC0EF3A652}"/>
              </a:ext>
            </a:extLst>
          </p:cNvPr>
          <p:cNvSpPr>
            <a:spLocks noGrp="1"/>
          </p:cNvSpPr>
          <p:nvPr>
            <p:ph sz="quarter" idx="4"/>
          </p:nvPr>
        </p:nvSpPr>
        <p:spPr>
          <a:xfrm>
            <a:off x="6172200" y="2635623"/>
            <a:ext cx="5183188" cy="355404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8E3C169-8D29-4CC4-9581-748178F3C00A}"/>
              </a:ext>
            </a:extLst>
          </p:cNvPr>
          <p:cNvSpPr>
            <a:spLocks noGrp="1"/>
          </p:cNvSpPr>
          <p:nvPr>
            <p:ph type="dt" sz="half" idx="10"/>
          </p:nvPr>
        </p:nvSpPr>
        <p:spPr/>
        <p:txBody>
          <a:bodyPr/>
          <a:lstStyle/>
          <a:p>
            <a:endParaRPr lang="en-US" dirty="0"/>
          </a:p>
        </p:txBody>
      </p:sp>
      <p:sp>
        <p:nvSpPr>
          <p:cNvPr id="8" name="Footer Placeholder 7">
            <a:extLst>
              <a:ext uri="{FF2B5EF4-FFF2-40B4-BE49-F238E27FC236}">
                <a16:creationId xmlns:a16="http://schemas.microsoft.com/office/drawing/2014/main" id="{F14EC709-AAD9-475C-AC6A-943A8E872A97}"/>
              </a:ext>
            </a:extLst>
          </p:cNvPr>
          <p:cNvSpPr>
            <a:spLocks noGrp="1"/>
          </p:cNvSpPr>
          <p:nvPr>
            <p:ph type="ftr" sz="quarter" idx="11"/>
          </p:nvPr>
        </p:nvSpPr>
        <p:spPr/>
        <p:txBody>
          <a:bodyPr/>
          <a:lstStyle/>
          <a:p>
            <a:endParaRPr lang="en-US" sz="1000" dirty="0"/>
          </a:p>
        </p:txBody>
      </p:sp>
      <p:sp>
        <p:nvSpPr>
          <p:cNvPr id="9" name="Slide Number Placeholder 8">
            <a:extLst>
              <a:ext uri="{FF2B5EF4-FFF2-40B4-BE49-F238E27FC236}">
                <a16:creationId xmlns:a16="http://schemas.microsoft.com/office/drawing/2014/main" id="{020C0E3E-587D-46EB-AAF5-011C137B0309}"/>
              </a:ext>
            </a:extLst>
          </p:cNvPr>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1342109739"/>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3E062-B7F5-4D30-B416-1BBB4A7D0F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BDFF7A-EBD3-4FEB-8451-5D7355069117}"/>
              </a:ext>
            </a:extLst>
          </p:cNvPr>
          <p:cNvSpPr>
            <a:spLocks noGrp="1"/>
          </p:cNvSpPr>
          <p:nvPr>
            <p:ph type="dt" sz="half" idx="10"/>
          </p:nvPr>
        </p:nvSpPr>
        <p:spPr/>
        <p:txBody>
          <a:bodyPr/>
          <a:lstStyle/>
          <a:p>
            <a:endParaRPr lang="en-US" dirty="0"/>
          </a:p>
        </p:txBody>
      </p:sp>
      <p:sp>
        <p:nvSpPr>
          <p:cNvPr id="4" name="Footer Placeholder 3">
            <a:extLst>
              <a:ext uri="{FF2B5EF4-FFF2-40B4-BE49-F238E27FC236}">
                <a16:creationId xmlns:a16="http://schemas.microsoft.com/office/drawing/2014/main" id="{08F54A2D-2C4B-4E1D-AC16-E3B1F1DDB562}"/>
              </a:ext>
            </a:extLst>
          </p:cNvPr>
          <p:cNvSpPr>
            <a:spLocks noGrp="1"/>
          </p:cNvSpPr>
          <p:nvPr>
            <p:ph type="ftr" sz="quarter" idx="11"/>
          </p:nvPr>
        </p:nvSpPr>
        <p:spPr/>
        <p:txBody>
          <a:bodyPr/>
          <a:lstStyle/>
          <a:p>
            <a:endParaRPr lang="en-US" sz="1000" dirty="0"/>
          </a:p>
        </p:txBody>
      </p:sp>
      <p:sp>
        <p:nvSpPr>
          <p:cNvPr id="5" name="Slide Number Placeholder 4">
            <a:extLst>
              <a:ext uri="{FF2B5EF4-FFF2-40B4-BE49-F238E27FC236}">
                <a16:creationId xmlns:a16="http://schemas.microsoft.com/office/drawing/2014/main" id="{2C11F373-DB96-4AEA-8E3E-7EDEA213DEEC}"/>
              </a:ext>
            </a:extLst>
          </p:cNvPr>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2908977107"/>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2485D4-41D3-4182-8DFE-2E0713EC0B8A}"/>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C9753C5C-8415-4BF0-810D-A4C22F695ECF}"/>
              </a:ext>
            </a:extLst>
          </p:cNvPr>
          <p:cNvSpPr>
            <a:spLocks noGrp="1"/>
          </p:cNvSpPr>
          <p:nvPr>
            <p:ph type="ftr" sz="quarter" idx="11"/>
          </p:nvPr>
        </p:nvSpPr>
        <p:spPr/>
        <p:txBody>
          <a:bodyPr/>
          <a:lstStyle/>
          <a:p>
            <a:endParaRPr lang="en-US" sz="1000" dirty="0"/>
          </a:p>
        </p:txBody>
      </p:sp>
      <p:sp>
        <p:nvSpPr>
          <p:cNvPr id="4" name="Slide Number Placeholder 3">
            <a:extLst>
              <a:ext uri="{FF2B5EF4-FFF2-40B4-BE49-F238E27FC236}">
                <a16:creationId xmlns:a16="http://schemas.microsoft.com/office/drawing/2014/main" id="{545EBFEA-4321-48C4-9CA1-43517540C698}"/>
              </a:ext>
            </a:extLst>
          </p:cNvPr>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1539427448"/>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09F8C-8071-4BE5-AD6F-C98F481D17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4135B3-14BA-4A88-B6B3-88B77B1C63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7C3A4D-5B69-44B4-B17F-770E83F008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F1C41D-2A59-4512-8034-6DB705787D78}"/>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BD85C494-778C-4EE6-9402-242E1CDD9A69}"/>
              </a:ext>
            </a:extLst>
          </p:cNvPr>
          <p:cNvSpPr>
            <a:spLocks noGrp="1"/>
          </p:cNvSpPr>
          <p:nvPr>
            <p:ph type="ftr" sz="quarter" idx="11"/>
          </p:nvPr>
        </p:nvSpPr>
        <p:spPr/>
        <p:txBody>
          <a:bodyPr/>
          <a:lstStyle/>
          <a:p>
            <a:endParaRPr lang="en-US" sz="1000" dirty="0"/>
          </a:p>
        </p:txBody>
      </p:sp>
      <p:sp>
        <p:nvSpPr>
          <p:cNvPr id="7" name="Slide Number Placeholder 6">
            <a:extLst>
              <a:ext uri="{FF2B5EF4-FFF2-40B4-BE49-F238E27FC236}">
                <a16:creationId xmlns:a16="http://schemas.microsoft.com/office/drawing/2014/main" id="{6F5677B9-C338-4033-9AFE-B8B81C5D8139}"/>
              </a:ext>
            </a:extLst>
          </p:cNvPr>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414739245"/>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B77DE-4C2E-476F-A419-57470FB66D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9FD1A0-93AE-469A-ADDF-2453B64CAA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C119C9C-EF97-4910-9419-6D7202609E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A87172-A64E-4C38-82ED-2A7050B0FB68}"/>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BC0C3E24-28E2-4512-BEA0-DAEC5E8465CB}"/>
              </a:ext>
            </a:extLst>
          </p:cNvPr>
          <p:cNvSpPr>
            <a:spLocks noGrp="1"/>
          </p:cNvSpPr>
          <p:nvPr>
            <p:ph type="ftr" sz="quarter" idx="11"/>
          </p:nvPr>
        </p:nvSpPr>
        <p:spPr/>
        <p:txBody>
          <a:bodyPr/>
          <a:lstStyle/>
          <a:p>
            <a:endParaRPr lang="en-US" sz="1000" dirty="0"/>
          </a:p>
        </p:txBody>
      </p:sp>
      <p:sp>
        <p:nvSpPr>
          <p:cNvPr id="7" name="Slide Number Placeholder 6">
            <a:extLst>
              <a:ext uri="{FF2B5EF4-FFF2-40B4-BE49-F238E27FC236}">
                <a16:creationId xmlns:a16="http://schemas.microsoft.com/office/drawing/2014/main" id="{01F04F0D-DA84-434D-B136-BEE9FD80AB95}"/>
              </a:ext>
            </a:extLst>
          </p:cNvPr>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603652689"/>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7A08E557-10DB-421A-876E-1AE58F8E07C4}"/>
              </a:ext>
            </a:extLst>
          </p:cNvPr>
          <p:cNvSpPr/>
          <p:nvPr/>
        </p:nvSpPr>
        <p:spPr>
          <a:xfrm>
            <a:off x="8844703" y="373256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ooter Placeholder 4">
            <a:extLst>
              <a:ext uri="{FF2B5EF4-FFF2-40B4-BE49-F238E27FC236}">
                <a16:creationId xmlns:a16="http://schemas.microsoft.com/office/drawing/2014/main" id="{EC2EBCA0-8609-4F35-8CA7-7AD35FDACD73}"/>
              </a:ext>
            </a:extLst>
          </p:cNvPr>
          <p:cNvSpPr>
            <a:spLocks noGrp="1"/>
          </p:cNvSpPr>
          <p:nvPr>
            <p:ph type="ftr" sz="quarter" idx="3"/>
          </p:nvPr>
        </p:nvSpPr>
        <p:spPr>
          <a:xfrm>
            <a:off x="175613" y="6434560"/>
            <a:ext cx="3428012" cy="365125"/>
          </a:xfrm>
          <a:prstGeom prst="rect">
            <a:avLst/>
          </a:prstGeom>
        </p:spPr>
        <p:txBody>
          <a:bodyPr vert="horz" lIns="91440" tIns="45720" rIns="91440" bIns="45720" rtlCol="0" anchor="ctr"/>
          <a:lstStyle>
            <a:lvl1pPr algn="l">
              <a:defRPr sz="1050" spc="50" baseline="0">
                <a:solidFill>
                  <a:schemeClr val="accent2"/>
                </a:solidFill>
                <a:latin typeface="+mn-lt"/>
              </a:defRPr>
            </a:lvl1pPr>
          </a:lstStyle>
          <a:p>
            <a:endParaRPr lang="en-US" sz="1000" dirty="0"/>
          </a:p>
        </p:txBody>
      </p:sp>
      <p:sp>
        <p:nvSpPr>
          <p:cNvPr id="2" name="Title Placeholder 1">
            <a:extLst>
              <a:ext uri="{FF2B5EF4-FFF2-40B4-BE49-F238E27FC236}">
                <a16:creationId xmlns:a16="http://schemas.microsoft.com/office/drawing/2014/main" id="{BFDA9639-38D2-4CD4-A861-F6B4C6CB99BD}"/>
              </a:ext>
            </a:extLst>
          </p:cNvPr>
          <p:cNvSpPr>
            <a:spLocks noGrp="1"/>
          </p:cNvSpPr>
          <p:nvPr>
            <p:ph type="title"/>
          </p:nvPr>
        </p:nvSpPr>
        <p:spPr>
          <a:xfrm>
            <a:off x="908775" y="590372"/>
            <a:ext cx="10202248" cy="13258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DAF00B1-16C1-47B3-A7A0-B71468312896}"/>
              </a:ext>
            </a:extLst>
          </p:cNvPr>
          <p:cNvSpPr>
            <a:spLocks noGrp="1"/>
          </p:cNvSpPr>
          <p:nvPr>
            <p:ph type="body" idx="1"/>
          </p:nvPr>
        </p:nvSpPr>
        <p:spPr>
          <a:xfrm>
            <a:off x="918825" y="1916262"/>
            <a:ext cx="10192198" cy="4133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BCF9501-5B6B-4DAF-B59D-3C129ED805AC}"/>
              </a:ext>
            </a:extLst>
          </p:cNvPr>
          <p:cNvSpPr>
            <a:spLocks noGrp="1"/>
          </p:cNvSpPr>
          <p:nvPr>
            <p:ph type="dt" sz="half" idx="2"/>
          </p:nvPr>
        </p:nvSpPr>
        <p:spPr>
          <a:xfrm>
            <a:off x="9017000" y="6433202"/>
            <a:ext cx="2374150" cy="367841"/>
          </a:xfrm>
          <a:prstGeom prst="rect">
            <a:avLst/>
          </a:prstGeom>
        </p:spPr>
        <p:txBody>
          <a:bodyPr vert="horz" lIns="91440" tIns="45720" rIns="91440" bIns="45720" rtlCol="0" anchor="ctr"/>
          <a:lstStyle>
            <a:lvl1pPr algn="r">
              <a:defRPr sz="1050" spc="50" baseline="0">
                <a:solidFill>
                  <a:srgbClr val="FFFFFF"/>
                </a:solidFill>
                <a:latin typeface="+mn-lt"/>
              </a:defRPr>
            </a:lvl1pPr>
          </a:lstStyle>
          <a:p>
            <a:endParaRPr lang="en-US" dirty="0"/>
          </a:p>
        </p:txBody>
      </p:sp>
      <p:sp>
        <p:nvSpPr>
          <p:cNvPr id="6" name="Slide Number Placeholder 5">
            <a:extLst>
              <a:ext uri="{FF2B5EF4-FFF2-40B4-BE49-F238E27FC236}">
                <a16:creationId xmlns:a16="http://schemas.microsoft.com/office/drawing/2014/main" id="{37685DBD-B7AE-41D8-8CF1-B21CD58E1B45}"/>
              </a:ext>
            </a:extLst>
          </p:cNvPr>
          <p:cNvSpPr>
            <a:spLocks noGrp="1"/>
          </p:cNvSpPr>
          <p:nvPr>
            <p:ph type="sldNum" sz="quarter" idx="4"/>
          </p:nvPr>
        </p:nvSpPr>
        <p:spPr>
          <a:xfrm>
            <a:off x="11391150" y="6433203"/>
            <a:ext cx="693263" cy="367842"/>
          </a:xfrm>
          <a:prstGeom prst="rect">
            <a:avLst/>
          </a:prstGeom>
        </p:spPr>
        <p:txBody>
          <a:bodyPr vert="horz" lIns="91440" tIns="45720" rIns="91440" bIns="45720" rtlCol="0" anchor="ctr"/>
          <a:lstStyle>
            <a:lvl1pPr algn="r">
              <a:defRPr sz="2000">
                <a:solidFill>
                  <a:srgbClr val="FFFFFF"/>
                </a:solidFill>
                <a:latin typeface="+mj-lt"/>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3130536433"/>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 id="2147483728" r:id="rId14"/>
    <p:sldLayoutId id="2147483729" r:id="rId15"/>
  </p:sldLayoutIdLst>
  <p:hf hdr="0" ftr="0" dt="0"/>
  <p:txStyles>
    <p:titleStyle>
      <a:lvl1pPr algn="l" defTabSz="914400" rtl="0" eaLnBrk="1" latinLnBrk="0" hangingPunct="1">
        <a:lnSpc>
          <a:spcPct val="90000"/>
        </a:lnSpc>
        <a:spcBef>
          <a:spcPct val="0"/>
        </a:spcBef>
        <a:buNone/>
        <a:defRPr sz="4000" kern="1200">
          <a:solidFill>
            <a:schemeClr val="accent2"/>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5"/>
        </a:buClr>
        <a:buFont typeface="Arial" panose="020B0604020202020204" pitchFamily="34" charset="0"/>
        <a:buChar char="•"/>
        <a:defRPr sz="2000" kern="1200">
          <a:solidFill>
            <a:schemeClr val="tx2"/>
          </a:solidFill>
          <a:latin typeface="+mn-lt"/>
          <a:ea typeface="+mn-ea"/>
          <a:cs typeface="+mn-cs"/>
        </a:defRPr>
      </a:lvl1pPr>
      <a:lvl2pPr marL="685800" indent="-228600" algn="l" defTabSz="914400" rtl="0" eaLnBrk="1" latinLnBrk="0" hangingPunct="1">
        <a:lnSpc>
          <a:spcPct val="120000"/>
        </a:lnSpc>
        <a:spcBef>
          <a:spcPts val="500"/>
        </a:spcBef>
        <a:buClr>
          <a:schemeClr val="accent5"/>
        </a:buClr>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120000"/>
        </a:lnSpc>
        <a:spcBef>
          <a:spcPts val="500"/>
        </a:spcBef>
        <a:buClr>
          <a:schemeClr val="accent5"/>
        </a:buClr>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2736">
          <p15:clr>
            <a:srgbClr val="F26B43"/>
          </p15:clr>
        </p15:guide>
        <p15:guide id="4" orient="horz" pos="3312">
          <p15:clr>
            <a:srgbClr val="F26B43"/>
          </p15:clr>
        </p15:guide>
        <p15:guide id="5" orient="horz" pos="432">
          <p15:clr>
            <a:srgbClr val="F26B43"/>
          </p15:clr>
        </p15:guide>
        <p15:guide id="7" pos="4416">
          <p15:clr>
            <a:srgbClr val="F26B43"/>
          </p15:clr>
        </p15:guide>
        <p15:guide id="8" pos="5568">
          <p15:clr>
            <a:srgbClr val="F26B43"/>
          </p15:clr>
        </p15:guide>
        <p15:guide id="9" pos="7296">
          <p15:clr>
            <a:srgbClr val="F26B43"/>
          </p15:clr>
        </p15:guide>
        <p15:guide id="10" pos="2688">
          <p15:clr>
            <a:srgbClr val="F26B43"/>
          </p15:clr>
        </p15:guide>
        <p15:guide id="11" pos="1536">
          <p15:clr>
            <a:srgbClr val="F26B43"/>
          </p15:clr>
        </p15:guide>
        <p15:guide id="12" pos="384">
          <p15:clr>
            <a:srgbClr val="F26B43"/>
          </p15:clr>
        </p15:guide>
        <p15:guide id="13" pos="2112">
          <p15:clr>
            <a:srgbClr val="F26B43"/>
          </p15:clr>
        </p15:guide>
        <p15:guide id="14" pos="4992">
          <p15:clr>
            <a:srgbClr val="F26B43"/>
          </p15:clr>
        </p15:guide>
        <p15:guide id="15" pos="6720">
          <p15:clr>
            <a:srgbClr val="F26B43"/>
          </p15:clr>
        </p15:guide>
        <p15:guide id="16" pos="960">
          <p15:clr>
            <a:srgbClr val="F26B43"/>
          </p15:clr>
        </p15:guide>
        <p15:guide id="17" pos="3264">
          <p15:clr>
            <a:srgbClr val="F26B43"/>
          </p15:clr>
        </p15:guide>
        <p15:guide id="18" orient="horz" pos="1008">
          <p15:clr>
            <a:srgbClr val="F26B43"/>
          </p15:clr>
        </p15:guide>
        <p15:guide id="19" orient="horz" pos="3888">
          <p15:clr>
            <a:srgbClr val="F26B43"/>
          </p15:clr>
        </p15:guide>
        <p15:guide id="20" pos="6144">
          <p15:clr>
            <a:srgbClr val="F26B43"/>
          </p15:clr>
        </p15:guide>
        <p15:guide id="21" orient="horz" pos="1584">
          <p15:clr>
            <a:srgbClr val="F26B43"/>
          </p15:clr>
        </p15:guide>
        <p15:guide id="22" pos="576">
          <p15:clr>
            <a:srgbClr val="F26B43"/>
          </p15:clr>
        </p15:guide>
        <p15:guide id="23" pos="7104">
          <p15:clr>
            <a:srgbClr val="F26B43"/>
          </p15:clr>
        </p15:guide>
        <p15:guide id="24" pos="768">
          <p15:clr>
            <a:srgbClr val="F26B43"/>
          </p15:clr>
        </p15:guide>
        <p15:guide id="25" pos="691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hyperlink" Target="mailto:alauria@rutgers.edu" TargetMode="External"/><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0D9AD-F97D-8DCF-97C2-FEE69475C0BC}"/>
              </a:ext>
            </a:extLst>
          </p:cNvPr>
          <p:cNvSpPr>
            <a:spLocks noGrp="1"/>
          </p:cNvSpPr>
          <p:nvPr>
            <p:ph type="title"/>
          </p:nvPr>
        </p:nvSpPr>
        <p:spPr/>
        <p:txBody>
          <a:bodyPr/>
          <a:lstStyle/>
          <a:p>
            <a:r>
              <a:rPr lang="en-US" dirty="0"/>
              <a:t>Como solicitor a la Escuela </a:t>
            </a:r>
            <a:r>
              <a:rPr lang="es-AR" dirty="0"/>
              <a:t>Graduada</a:t>
            </a:r>
            <a:r>
              <a:rPr lang="en-US" dirty="0"/>
              <a:t> (aka, getting that degree)</a:t>
            </a:r>
          </a:p>
        </p:txBody>
      </p:sp>
      <p:sp>
        <p:nvSpPr>
          <p:cNvPr id="3" name="Slide Number Placeholder 2">
            <a:extLst>
              <a:ext uri="{FF2B5EF4-FFF2-40B4-BE49-F238E27FC236}">
                <a16:creationId xmlns:a16="http://schemas.microsoft.com/office/drawing/2014/main" id="{5D9882FA-049D-25F3-3F24-590E9D0F184A}"/>
              </a:ext>
            </a:extLst>
          </p:cNvPr>
          <p:cNvSpPr>
            <a:spLocks noGrp="1"/>
          </p:cNvSpPr>
          <p:nvPr>
            <p:ph type="sldNum" sz="quarter" idx="4"/>
          </p:nvPr>
        </p:nvSpPr>
        <p:spPr/>
        <p:txBody>
          <a:bodyPr/>
          <a:lstStyle/>
          <a:p>
            <a:fld id="{08AB70BE-1769-45B8-85A6-0C837432C7E6}" type="slidenum">
              <a:rPr lang="en-US" smtClean="0"/>
              <a:pPr/>
              <a:t>1</a:t>
            </a:fld>
            <a:endParaRPr lang="en-US" dirty="0"/>
          </a:p>
        </p:txBody>
      </p:sp>
    </p:spTree>
    <p:extLst>
      <p:ext uri="{BB962C8B-B14F-4D97-AF65-F5344CB8AC3E}">
        <p14:creationId xmlns:p14="http://schemas.microsoft.com/office/powerpoint/2010/main" val="3441048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801F13-1147-1174-14ED-F3A499341AE0}"/>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5C782838-5EBC-B8EA-A473-61FF60EF0F0A}"/>
              </a:ext>
            </a:extLst>
          </p:cNvPr>
          <p:cNvSpPr>
            <a:spLocks noGrp="1"/>
          </p:cNvSpPr>
          <p:nvPr>
            <p:ph type="title"/>
          </p:nvPr>
        </p:nvSpPr>
        <p:spPr/>
        <p:txBody>
          <a:bodyPr/>
          <a:lstStyle/>
          <a:p>
            <a:r>
              <a:rPr lang="en-US" b="1" dirty="0"/>
              <a:t>Las cartas de </a:t>
            </a:r>
            <a:r>
              <a:rPr lang="en-US" b="1" dirty="0" err="1"/>
              <a:t>recomendacion</a:t>
            </a:r>
            <a:endParaRPr lang="en-US" b="1" dirty="0"/>
          </a:p>
        </p:txBody>
      </p:sp>
      <p:sp>
        <p:nvSpPr>
          <p:cNvPr id="4" name="Content Placeholder 3">
            <a:extLst>
              <a:ext uri="{FF2B5EF4-FFF2-40B4-BE49-F238E27FC236}">
                <a16:creationId xmlns:a16="http://schemas.microsoft.com/office/drawing/2014/main" id="{C80F8018-A0A2-17BF-441C-69817967EE43}"/>
              </a:ext>
            </a:extLst>
          </p:cNvPr>
          <p:cNvSpPr>
            <a:spLocks noGrp="1"/>
          </p:cNvSpPr>
          <p:nvPr>
            <p:ph sz="quarter" idx="10"/>
          </p:nvPr>
        </p:nvSpPr>
        <p:spPr>
          <a:xfrm>
            <a:off x="1371600" y="2274033"/>
            <a:ext cx="9525000" cy="4180555"/>
          </a:xfrm>
        </p:spPr>
        <p:txBody>
          <a:bodyPr numCol="2">
            <a:normAutofit fontScale="85000" lnSpcReduction="20000"/>
          </a:bodyPr>
          <a:lstStyle/>
          <a:p>
            <a:r>
              <a:rPr lang="en-US" b="1" dirty="0"/>
              <a:t>Uno o dos </a:t>
            </a:r>
            <a:r>
              <a:rPr lang="en-US" b="1" dirty="0" err="1"/>
              <a:t>profesora</a:t>
            </a:r>
            <a:r>
              <a:rPr lang="en-US" b="1" dirty="0"/>
              <a:t>/es que </a:t>
            </a:r>
            <a:r>
              <a:rPr lang="en-US" b="1" dirty="0" err="1"/>
              <a:t>te</a:t>
            </a:r>
            <a:r>
              <a:rPr lang="en-US" b="1" dirty="0"/>
              <a:t> </a:t>
            </a:r>
            <a:r>
              <a:rPr lang="en-US" b="1" dirty="0" err="1"/>
              <a:t>conozcan</a:t>
            </a:r>
            <a:r>
              <a:rPr lang="en-US" b="1" dirty="0"/>
              <a:t>. Que </a:t>
            </a:r>
            <a:r>
              <a:rPr lang="en-US" b="1" dirty="0" err="1"/>
              <a:t>hayas</a:t>
            </a:r>
            <a:r>
              <a:rPr lang="en-US" b="1" dirty="0"/>
              <a:t> </a:t>
            </a:r>
            <a:r>
              <a:rPr lang="en-US" b="1" dirty="0" err="1"/>
              <a:t>tenido</a:t>
            </a:r>
            <a:r>
              <a:rPr lang="en-US" b="1" dirty="0"/>
              <a:t> </a:t>
            </a:r>
            <a:r>
              <a:rPr lang="en-US" b="1" dirty="0" err="1"/>
              <a:t>en</a:t>
            </a:r>
            <a:r>
              <a:rPr lang="en-US" b="1" dirty="0"/>
              <a:t> mas de un </a:t>
            </a:r>
            <a:r>
              <a:rPr lang="en-US" b="1" dirty="0" err="1"/>
              <a:t>curso</a:t>
            </a:r>
            <a:r>
              <a:rPr lang="en-US" b="1" dirty="0"/>
              <a:t>.</a:t>
            </a:r>
          </a:p>
          <a:p>
            <a:pPr lvl="1"/>
            <a:r>
              <a:rPr lang="en-US" b="1" dirty="0" err="1"/>
              <a:t>Avisales</a:t>
            </a:r>
            <a:r>
              <a:rPr lang="en-US" b="1" dirty="0"/>
              <a:t> lo mas </a:t>
            </a:r>
            <a:r>
              <a:rPr lang="en-US" b="1" dirty="0" err="1"/>
              <a:t>tempreno</a:t>
            </a:r>
            <a:r>
              <a:rPr lang="en-US" b="1" dirty="0"/>
              <a:t> que </a:t>
            </a:r>
            <a:r>
              <a:rPr lang="en-US" b="1" dirty="0" err="1"/>
              <a:t>puedas</a:t>
            </a:r>
            <a:r>
              <a:rPr lang="en-US" b="1" dirty="0"/>
              <a:t> de </a:t>
            </a:r>
            <a:r>
              <a:rPr lang="en-US" b="1" dirty="0" err="1"/>
              <a:t>tus</a:t>
            </a:r>
            <a:r>
              <a:rPr lang="en-US" b="1" dirty="0"/>
              <a:t> planes.</a:t>
            </a:r>
          </a:p>
          <a:p>
            <a:pPr lvl="1"/>
            <a:r>
              <a:rPr lang="en-US" b="1" dirty="0"/>
              <a:t>Keep them informed of your goals and progress every 6-12 months. Send them unsolicited materials.</a:t>
            </a:r>
          </a:p>
          <a:p>
            <a:pPr lvl="1"/>
            <a:r>
              <a:rPr lang="en-US" b="1" dirty="0"/>
              <a:t>¿</a:t>
            </a:r>
            <a:r>
              <a:rPr lang="en-US" b="1" dirty="0" err="1"/>
              <a:t>Aceptan</a:t>
            </a:r>
            <a:r>
              <a:rPr lang="en-US" b="1" dirty="0"/>
              <a:t> </a:t>
            </a:r>
            <a:r>
              <a:rPr lang="en-US" b="1" dirty="0" err="1"/>
              <a:t>tres</a:t>
            </a:r>
            <a:r>
              <a:rPr lang="en-US" b="1" dirty="0"/>
              <a:t> cartas? </a:t>
            </a:r>
          </a:p>
          <a:p>
            <a:pPr lvl="1"/>
            <a:r>
              <a:rPr lang="en-US" b="1" dirty="0"/>
              <a:t>Who is your strongest professor?</a:t>
            </a:r>
          </a:p>
          <a:p>
            <a:r>
              <a:rPr lang="en-US" b="1" dirty="0"/>
              <a:t>Letters from professors in PR are 50% useless. Provide a model if necessary. This is tricky…</a:t>
            </a:r>
          </a:p>
          <a:p>
            <a:r>
              <a:rPr lang="en-US" b="1" dirty="0" err="1"/>
              <a:t>Escoje</a:t>
            </a:r>
            <a:r>
              <a:rPr lang="en-US" b="1" dirty="0"/>
              <a:t> </a:t>
            </a:r>
            <a:r>
              <a:rPr lang="en-US" b="1" dirty="0" err="1"/>
              <a:t>profesora</a:t>
            </a:r>
            <a:r>
              <a:rPr lang="en-US" b="1" dirty="0"/>
              <a:t>/es con </a:t>
            </a:r>
            <a:r>
              <a:rPr lang="en-US" b="1" dirty="0" err="1"/>
              <a:t>experiencia</a:t>
            </a:r>
            <a:r>
              <a:rPr lang="en-US" b="1" dirty="0"/>
              <a:t> </a:t>
            </a:r>
            <a:r>
              <a:rPr lang="en-US" b="1" dirty="0" err="1"/>
              <a:t>escribiendo</a:t>
            </a:r>
            <a:r>
              <a:rPr lang="en-US" b="1" dirty="0"/>
              <a:t> cartas. </a:t>
            </a:r>
            <a:r>
              <a:rPr lang="en-US" b="1" dirty="0" err="1"/>
              <a:t>Preguntales</a:t>
            </a:r>
            <a:r>
              <a:rPr lang="en-US" b="1" dirty="0"/>
              <a:t>. No </a:t>
            </a:r>
            <a:r>
              <a:rPr lang="en-US" b="1" dirty="0" err="1"/>
              <a:t>te</a:t>
            </a:r>
            <a:r>
              <a:rPr lang="en-US" b="1" dirty="0"/>
              <a:t> </a:t>
            </a:r>
            <a:r>
              <a:rPr lang="en-US" b="1" dirty="0" err="1"/>
              <a:t>estan</a:t>
            </a:r>
            <a:r>
              <a:rPr lang="en-US" b="1" dirty="0"/>
              <a:t> hacienda un favor. Es </a:t>
            </a:r>
            <a:r>
              <a:rPr lang="en-US" b="1" dirty="0" err="1"/>
              <a:t>parte</a:t>
            </a:r>
            <a:r>
              <a:rPr lang="en-US" b="1" dirty="0"/>
              <a:t> del </a:t>
            </a:r>
            <a:r>
              <a:rPr lang="en-US" b="1" dirty="0" err="1"/>
              <a:t>trabajo</a:t>
            </a:r>
            <a:r>
              <a:rPr lang="en-US" b="1" dirty="0"/>
              <a:t>.</a:t>
            </a:r>
          </a:p>
          <a:p>
            <a:r>
              <a:rPr lang="en-US" b="1" dirty="0" err="1"/>
              <a:t>Escoje</a:t>
            </a:r>
            <a:r>
              <a:rPr lang="en-US" b="1" dirty="0"/>
              <a:t> </a:t>
            </a:r>
            <a:r>
              <a:rPr lang="en-US" b="1" dirty="0" err="1"/>
              <a:t>profesore</a:t>
            </a:r>
            <a:r>
              <a:rPr lang="en-US" b="1" dirty="0"/>
              <a:t>/as que </a:t>
            </a:r>
            <a:r>
              <a:rPr lang="en-US" b="1" dirty="0" err="1"/>
              <a:t>te</a:t>
            </a:r>
            <a:r>
              <a:rPr lang="en-US" b="1" dirty="0"/>
              <a:t> </a:t>
            </a:r>
            <a:r>
              <a:rPr lang="en-US" b="1" dirty="0" err="1"/>
              <a:t>conozcan</a:t>
            </a:r>
            <a:r>
              <a:rPr lang="en-US" b="1" dirty="0"/>
              <a:t>. </a:t>
            </a:r>
          </a:p>
          <a:p>
            <a:r>
              <a:rPr lang="en-US" b="1" dirty="0"/>
              <a:t>Si sabe que ha passado </a:t>
            </a:r>
            <a:r>
              <a:rPr lang="en-US" b="1" dirty="0" err="1"/>
              <a:t>tiempo</a:t>
            </a:r>
            <a:r>
              <a:rPr lang="en-US" b="1" dirty="0"/>
              <a:t> </a:t>
            </a:r>
            <a:r>
              <a:rPr lang="en-US" b="1" dirty="0" err="1"/>
              <a:t>desde</a:t>
            </a:r>
            <a:r>
              <a:rPr lang="en-US" b="1" dirty="0"/>
              <a:t> que </a:t>
            </a:r>
            <a:r>
              <a:rPr lang="en-US" b="1" dirty="0" err="1"/>
              <a:t>te</a:t>
            </a:r>
            <a:r>
              <a:rPr lang="en-US" b="1" dirty="0"/>
              <a:t> </a:t>
            </a:r>
            <a:r>
              <a:rPr lang="en-US" b="1" dirty="0" err="1"/>
              <a:t>conocieron</a:t>
            </a:r>
            <a:r>
              <a:rPr lang="en-US" b="1" dirty="0"/>
              <a:t> keep them up to date: Ask them with 3 months ahead for letters.</a:t>
            </a:r>
          </a:p>
          <a:p>
            <a:r>
              <a:rPr lang="en-US" b="1" dirty="0" err="1"/>
              <a:t>Entregales</a:t>
            </a:r>
            <a:r>
              <a:rPr lang="en-US" b="1" dirty="0"/>
              <a:t> </a:t>
            </a:r>
            <a:r>
              <a:rPr lang="en-US" b="1" dirty="0" err="1"/>
              <a:t>copia</a:t>
            </a:r>
            <a:r>
              <a:rPr lang="en-US" b="1" dirty="0"/>
              <a:t> de </a:t>
            </a:r>
            <a:r>
              <a:rPr lang="en-US" b="1" u="sng" dirty="0" err="1"/>
              <a:t>todos</a:t>
            </a:r>
            <a:r>
              <a:rPr lang="en-US" b="1" dirty="0"/>
              <a:t> los </a:t>
            </a:r>
            <a:r>
              <a:rPr lang="en-US" b="1" dirty="0" err="1"/>
              <a:t>materiales</a:t>
            </a:r>
            <a:r>
              <a:rPr lang="en-US" b="1" dirty="0"/>
              <a:t> </a:t>
            </a:r>
            <a:r>
              <a:rPr lang="en-US" b="1" dirty="0" err="1"/>
              <a:t>aunque</a:t>
            </a:r>
            <a:r>
              <a:rPr lang="en-US" b="1" dirty="0"/>
              <a:t> </a:t>
            </a:r>
            <a:r>
              <a:rPr lang="en-US" b="1" dirty="0" err="1"/>
              <a:t>sean</a:t>
            </a:r>
            <a:r>
              <a:rPr lang="en-US" b="1" dirty="0"/>
              <a:t> drafts. </a:t>
            </a:r>
            <a:r>
              <a:rPr lang="en-US" b="1" dirty="0" err="1"/>
              <a:t>Incluyendo</a:t>
            </a:r>
            <a:r>
              <a:rPr lang="en-US" b="1" dirty="0"/>
              <a:t> los </a:t>
            </a:r>
            <a:r>
              <a:rPr lang="en-US" b="1" dirty="0" err="1"/>
              <a:t>trabajos</a:t>
            </a:r>
            <a:r>
              <a:rPr lang="en-US" b="1" dirty="0"/>
              <a:t> que </a:t>
            </a:r>
            <a:r>
              <a:rPr lang="en-US" b="1" dirty="0" err="1"/>
              <a:t>hiciste</a:t>
            </a:r>
            <a:r>
              <a:rPr lang="en-US" b="1" dirty="0"/>
              <a:t> </a:t>
            </a:r>
            <a:r>
              <a:rPr lang="en-US" b="1" dirty="0" err="1"/>
              <a:t>en</a:t>
            </a:r>
            <a:r>
              <a:rPr lang="en-US" b="1" dirty="0"/>
              <a:t> sus </a:t>
            </a:r>
            <a:r>
              <a:rPr lang="en-US" b="1" dirty="0" err="1"/>
              <a:t>cursos</a:t>
            </a:r>
            <a:r>
              <a:rPr lang="en-US" b="1" dirty="0"/>
              <a:t>.</a:t>
            </a:r>
          </a:p>
          <a:p>
            <a:r>
              <a:rPr lang="en-US" b="1" dirty="0"/>
              <a:t>Para propositus de Escuela </a:t>
            </a:r>
            <a:r>
              <a:rPr lang="en-US" b="1" dirty="0" err="1"/>
              <a:t>graduada</a:t>
            </a:r>
            <a:r>
              <a:rPr lang="en-US" b="1" dirty="0"/>
              <a:t> las cartas de </a:t>
            </a:r>
            <a:r>
              <a:rPr lang="en-US" b="1" dirty="0" err="1"/>
              <a:t>empleadores</a:t>
            </a:r>
            <a:r>
              <a:rPr lang="en-US" b="1" dirty="0"/>
              <a:t> no </a:t>
            </a:r>
            <a:r>
              <a:rPr lang="en-US" b="1" dirty="0" err="1"/>
              <a:t>sirven</a:t>
            </a:r>
            <a:r>
              <a:rPr lang="en-US" b="1" dirty="0"/>
              <a:t> para nada a </a:t>
            </a:r>
            <a:r>
              <a:rPr lang="en-US" b="1" dirty="0" err="1"/>
              <a:t>menos</a:t>
            </a:r>
            <a:r>
              <a:rPr lang="en-US" b="1" dirty="0"/>
              <a:t> que </a:t>
            </a:r>
            <a:r>
              <a:rPr lang="en-US" b="1" dirty="0" err="1"/>
              <a:t>tenga</a:t>
            </a:r>
            <a:r>
              <a:rPr lang="en-US" b="1" dirty="0"/>
              <a:t> que </a:t>
            </a:r>
            <a:r>
              <a:rPr lang="en-US" b="1" dirty="0" err="1"/>
              <a:t>ver</a:t>
            </a:r>
            <a:r>
              <a:rPr lang="en-US" b="1" dirty="0"/>
              <a:t> con </a:t>
            </a:r>
            <a:r>
              <a:rPr lang="en-US" b="1" dirty="0" err="1"/>
              <a:t>una</a:t>
            </a:r>
            <a:r>
              <a:rPr lang="en-US" b="1" dirty="0"/>
              <a:t> </a:t>
            </a:r>
            <a:r>
              <a:rPr lang="en-US" b="1" dirty="0" err="1"/>
              <a:t>practica</a:t>
            </a:r>
            <a:r>
              <a:rPr lang="en-US" b="1" dirty="0"/>
              <a:t> professional </a:t>
            </a:r>
            <a:r>
              <a:rPr lang="en-US" b="1" dirty="0" err="1"/>
              <a:t>applicada</a:t>
            </a:r>
            <a:r>
              <a:rPr lang="en-US" b="1" dirty="0"/>
              <a:t>.</a:t>
            </a:r>
          </a:p>
          <a:p>
            <a:r>
              <a:rPr lang="en-US" b="1" dirty="0"/>
              <a:t>Las cartas son </a:t>
            </a:r>
            <a:r>
              <a:rPr lang="en-US" b="1" dirty="0" err="1"/>
              <a:t>siempre</a:t>
            </a:r>
            <a:r>
              <a:rPr lang="en-US" b="1" dirty="0"/>
              <a:t> </a:t>
            </a:r>
            <a:r>
              <a:rPr lang="en-US" b="1" dirty="0" err="1"/>
              <a:t>confidenciales</a:t>
            </a:r>
            <a:r>
              <a:rPr lang="en-US" b="1" dirty="0"/>
              <a:t>.</a:t>
            </a:r>
          </a:p>
          <a:p>
            <a:r>
              <a:rPr lang="en-US" b="1" dirty="0"/>
              <a:t>No problem to remind them. Then check again and again.</a:t>
            </a:r>
          </a:p>
          <a:p>
            <a:r>
              <a:rPr lang="en-US" b="1" dirty="0"/>
              <a:t>Give them very clear information and instructions.</a:t>
            </a:r>
          </a:p>
          <a:p>
            <a:endParaRPr lang="en-US" b="1" dirty="0"/>
          </a:p>
          <a:p>
            <a:endParaRPr lang="en-US" dirty="0"/>
          </a:p>
        </p:txBody>
      </p:sp>
      <p:sp>
        <p:nvSpPr>
          <p:cNvPr id="2" name="Slide Number Placeholder 1">
            <a:extLst>
              <a:ext uri="{FF2B5EF4-FFF2-40B4-BE49-F238E27FC236}">
                <a16:creationId xmlns:a16="http://schemas.microsoft.com/office/drawing/2014/main" id="{4BEAFF1D-CAC0-5327-BA77-FDA7A7008AE6}"/>
              </a:ext>
            </a:extLst>
          </p:cNvPr>
          <p:cNvSpPr>
            <a:spLocks noGrp="1"/>
          </p:cNvSpPr>
          <p:nvPr>
            <p:ph type="sldNum" sz="quarter" idx="4"/>
          </p:nvPr>
        </p:nvSpPr>
        <p:spPr/>
        <p:txBody>
          <a:bodyPr/>
          <a:lstStyle/>
          <a:p>
            <a:fld id="{08AB70BE-1769-45B8-85A6-0C837432C7E6}" type="slidenum">
              <a:rPr lang="en-US" smtClean="0"/>
              <a:pPr/>
              <a:t>10</a:t>
            </a:fld>
            <a:endParaRPr lang="en-US" dirty="0"/>
          </a:p>
        </p:txBody>
      </p:sp>
    </p:spTree>
    <p:extLst>
      <p:ext uri="{BB962C8B-B14F-4D97-AF65-F5344CB8AC3E}">
        <p14:creationId xmlns:p14="http://schemas.microsoft.com/office/powerpoint/2010/main" val="1238909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829AA7-8B6F-D216-C800-E06489F1CB41}"/>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4FBF8594-8E75-0FD4-81B4-8E512D9803D6}"/>
              </a:ext>
            </a:extLst>
          </p:cNvPr>
          <p:cNvSpPr>
            <a:spLocks noGrp="1"/>
          </p:cNvSpPr>
          <p:nvPr>
            <p:ph type="title"/>
          </p:nvPr>
        </p:nvSpPr>
        <p:spPr/>
        <p:txBody>
          <a:bodyPr/>
          <a:lstStyle/>
          <a:p>
            <a:r>
              <a:rPr lang="en-US" b="1" dirty="0" err="1"/>
              <a:t>Trabajo</a:t>
            </a:r>
            <a:r>
              <a:rPr lang="en-US" b="1" dirty="0"/>
              <a:t> </a:t>
            </a:r>
            <a:r>
              <a:rPr lang="en-US" b="1" dirty="0" err="1"/>
              <a:t>preparatorio</a:t>
            </a:r>
            <a:r>
              <a:rPr lang="en-US" b="1" dirty="0"/>
              <a:t>: </a:t>
            </a:r>
            <a:r>
              <a:rPr lang="en-US" b="1" dirty="0" err="1"/>
              <a:t>unos</a:t>
            </a:r>
            <a:r>
              <a:rPr lang="en-US" b="1" dirty="0"/>
              <a:t> meses</a:t>
            </a:r>
          </a:p>
        </p:txBody>
      </p:sp>
      <p:sp>
        <p:nvSpPr>
          <p:cNvPr id="4" name="Content Placeholder 3">
            <a:extLst>
              <a:ext uri="{FF2B5EF4-FFF2-40B4-BE49-F238E27FC236}">
                <a16:creationId xmlns:a16="http://schemas.microsoft.com/office/drawing/2014/main" id="{505C2355-0883-DDB9-02C8-EFC463A2BF31}"/>
              </a:ext>
            </a:extLst>
          </p:cNvPr>
          <p:cNvSpPr>
            <a:spLocks noGrp="1"/>
          </p:cNvSpPr>
          <p:nvPr>
            <p:ph sz="quarter" idx="10"/>
          </p:nvPr>
        </p:nvSpPr>
        <p:spPr/>
        <p:txBody>
          <a:bodyPr>
            <a:normAutofit fontScale="92500"/>
          </a:bodyPr>
          <a:lstStyle/>
          <a:p>
            <a:r>
              <a:rPr lang="en-US" b="1" dirty="0"/>
              <a:t>Check again on your letter writers.</a:t>
            </a:r>
          </a:p>
          <a:p>
            <a:r>
              <a:rPr lang="en-US" b="1" dirty="0"/>
              <a:t>Write to key people in the program.</a:t>
            </a:r>
          </a:p>
          <a:p>
            <a:r>
              <a:rPr lang="en-US" b="1" dirty="0"/>
              <a:t>Make sure you have selected the right mix of programs.</a:t>
            </a:r>
          </a:p>
          <a:p>
            <a:r>
              <a:rPr lang="en-US" b="1" dirty="0"/>
              <a:t>Review all materials with your ‘police’ person and one of your letter writers if they are still functioning as advisors.</a:t>
            </a:r>
          </a:p>
          <a:p>
            <a:r>
              <a:rPr lang="en-US" b="1" dirty="0"/>
              <a:t>¿</a:t>
            </a:r>
            <a:r>
              <a:rPr lang="en-US" b="1" dirty="0" err="1"/>
              <a:t>Llevas</a:t>
            </a:r>
            <a:r>
              <a:rPr lang="en-US" b="1" dirty="0"/>
              <a:t> seis meses </a:t>
            </a:r>
            <a:r>
              <a:rPr lang="en-US" b="1" dirty="0" err="1"/>
              <a:t>en</a:t>
            </a:r>
            <a:r>
              <a:rPr lang="en-US" b="1" dirty="0"/>
              <a:t> la </a:t>
            </a:r>
            <a:r>
              <a:rPr lang="en-US" b="1" dirty="0" err="1"/>
              <a:t>atunera</a:t>
            </a:r>
            <a:r>
              <a:rPr lang="en-US" b="1" dirty="0"/>
              <a:t> o </a:t>
            </a:r>
            <a:r>
              <a:rPr lang="en-US" b="1" dirty="0" err="1"/>
              <a:t>el</a:t>
            </a:r>
            <a:r>
              <a:rPr lang="en-US" b="1" dirty="0"/>
              <a:t> auto body shop?  Get into a library and refresh your readings, find state-of-the-art reference material. Freshen up your brain. No professors needed. Si </a:t>
            </a:r>
            <a:r>
              <a:rPr lang="en-US" b="1" dirty="0" err="1"/>
              <a:t>estudiaste</a:t>
            </a:r>
            <a:r>
              <a:rPr lang="en-US" b="1" dirty="0"/>
              <a:t> </a:t>
            </a:r>
            <a:r>
              <a:rPr lang="en-US" b="1" dirty="0" err="1"/>
              <a:t>bachillerato</a:t>
            </a:r>
            <a:r>
              <a:rPr lang="en-US" b="1" dirty="0"/>
              <a:t> </a:t>
            </a:r>
            <a:r>
              <a:rPr lang="en-US" b="1" dirty="0" err="1"/>
              <a:t>ya</a:t>
            </a:r>
            <a:r>
              <a:rPr lang="en-US" b="1" dirty="0"/>
              <a:t> </a:t>
            </a:r>
            <a:r>
              <a:rPr lang="en-US" b="1" dirty="0" err="1"/>
              <a:t>deberias</a:t>
            </a:r>
            <a:r>
              <a:rPr lang="en-US" b="1" dirty="0"/>
              <a:t> </a:t>
            </a:r>
            <a:r>
              <a:rPr lang="en-US" b="1" dirty="0" err="1"/>
              <a:t>poder</a:t>
            </a:r>
            <a:r>
              <a:rPr lang="en-US" b="1" dirty="0"/>
              <a:t> </a:t>
            </a:r>
            <a:r>
              <a:rPr lang="en-US" b="1" dirty="0" err="1"/>
              <a:t>hacer</a:t>
            </a:r>
            <a:r>
              <a:rPr lang="en-US" b="1" dirty="0"/>
              <a:t> </a:t>
            </a:r>
            <a:r>
              <a:rPr lang="en-US" b="1" dirty="0" err="1"/>
              <a:t>esto</a:t>
            </a:r>
            <a:r>
              <a:rPr lang="en-US" b="1" dirty="0"/>
              <a:t>.</a:t>
            </a:r>
          </a:p>
          <a:p>
            <a:r>
              <a:rPr lang="en-US" b="1" dirty="0"/>
              <a:t>Haz TODAS las </a:t>
            </a:r>
            <a:r>
              <a:rPr lang="en-US" b="1" dirty="0" err="1"/>
              <a:t>preguntas</a:t>
            </a:r>
            <a:r>
              <a:rPr lang="en-US" b="1" dirty="0"/>
              <a:t>. El </a:t>
            </a:r>
            <a:r>
              <a:rPr lang="en-US" b="1" dirty="0" err="1"/>
              <a:t>problema</a:t>
            </a:r>
            <a:r>
              <a:rPr lang="en-US" b="1" dirty="0"/>
              <a:t> mas serio es no saber </a:t>
            </a:r>
            <a:r>
              <a:rPr lang="en-US" b="1" dirty="0" err="1"/>
              <a:t>cuales</a:t>
            </a:r>
            <a:r>
              <a:rPr lang="en-US" b="1" dirty="0"/>
              <a:t> y </a:t>
            </a:r>
            <a:r>
              <a:rPr lang="en-US" b="1" dirty="0" err="1"/>
              <a:t>como</a:t>
            </a:r>
            <a:r>
              <a:rPr lang="en-US" b="1" dirty="0"/>
              <a:t> </a:t>
            </a:r>
            <a:r>
              <a:rPr lang="en-US" b="1" dirty="0" err="1"/>
              <a:t>hacer</a:t>
            </a:r>
            <a:r>
              <a:rPr lang="en-US" b="1" dirty="0"/>
              <a:t> </a:t>
            </a:r>
            <a:r>
              <a:rPr lang="en-US" b="1" dirty="0" err="1"/>
              <a:t>preguntas</a:t>
            </a:r>
            <a:r>
              <a:rPr lang="en-US" b="1" dirty="0"/>
              <a:t>.</a:t>
            </a:r>
            <a:endParaRPr lang="en-US" dirty="0"/>
          </a:p>
        </p:txBody>
      </p:sp>
      <p:sp>
        <p:nvSpPr>
          <p:cNvPr id="2" name="Slide Number Placeholder 1">
            <a:extLst>
              <a:ext uri="{FF2B5EF4-FFF2-40B4-BE49-F238E27FC236}">
                <a16:creationId xmlns:a16="http://schemas.microsoft.com/office/drawing/2014/main" id="{8AE94992-9C4A-18FB-4D89-8C206D8A11A1}"/>
              </a:ext>
            </a:extLst>
          </p:cNvPr>
          <p:cNvSpPr>
            <a:spLocks noGrp="1"/>
          </p:cNvSpPr>
          <p:nvPr>
            <p:ph type="sldNum" sz="quarter" idx="4"/>
          </p:nvPr>
        </p:nvSpPr>
        <p:spPr/>
        <p:txBody>
          <a:bodyPr/>
          <a:lstStyle/>
          <a:p>
            <a:fld id="{08AB70BE-1769-45B8-85A6-0C837432C7E6}" type="slidenum">
              <a:rPr lang="en-US" smtClean="0"/>
              <a:pPr/>
              <a:t>11</a:t>
            </a:fld>
            <a:endParaRPr lang="en-US" dirty="0"/>
          </a:p>
        </p:txBody>
      </p:sp>
    </p:spTree>
    <p:extLst>
      <p:ext uri="{BB962C8B-B14F-4D97-AF65-F5344CB8AC3E}">
        <p14:creationId xmlns:p14="http://schemas.microsoft.com/office/powerpoint/2010/main" val="2233333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0E1BC2-3C2D-F9D3-2F8C-8CAA47710E13}"/>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BC3D4D69-53E3-15EF-E8F1-FF1970B87671}"/>
              </a:ext>
            </a:extLst>
          </p:cNvPr>
          <p:cNvSpPr>
            <a:spLocks noGrp="1"/>
          </p:cNvSpPr>
          <p:nvPr>
            <p:ph type="title"/>
          </p:nvPr>
        </p:nvSpPr>
        <p:spPr/>
        <p:txBody>
          <a:bodyPr/>
          <a:lstStyle/>
          <a:p>
            <a:r>
              <a:rPr lang="en-US" b="1" dirty="0"/>
              <a:t>El email</a:t>
            </a:r>
          </a:p>
        </p:txBody>
      </p:sp>
      <p:sp>
        <p:nvSpPr>
          <p:cNvPr id="4" name="Content Placeholder 3">
            <a:extLst>
              <a:ext uri="{FF2B5EF4-FFF2-40B4-BE49-F238E27FC236}">
                <a16:creationId xmlns:a16="http://schemas.microsoft.com/office/drawing/2014/main" id="{D118744B-B452-12CF-11D7-D5AB9FDCBCC0}"/>
              </a:ext>
            </a:extLst>
          </p:cNvPr>
          <p:cNvSpPr>
            <a:spLocks noGrp="1"/>
          </p:cNvSpPr>
          <p:nvPr>
            <p:ph sz="quarter" idx="10"/>
          </p:nvPr>
        </p:nvSpPr>
        <p:spPr/>
        <p:txBody>
          <a:bodyPr/>
          <a:lstStyle/>
          <a:p>
            <a:r>
              <a:rPr lang="en-US" b="1" dirty="0" err="1"/>
              <a:t>Escribele</a:t>
            </a:r>
            <a:r>
              <a:rPr lang="en-US" b="1" dirty="0"/>
              <a:t> al director o </a:t>
            </a:r>
            <a:r>
              <a:rPr lang="en-US" b="1" dirty="0" err="1"/>
              <a:t>directora</a:t>
            </a:r>
            <a:r>
              <a:rPr lang="en-US" b="1" dirty="0"/>
              <a:t> de </a:t>
            </a:r>
            <a:r>
              <a:rPr lang="en-US" b="1" dirty="0" err="1"/>
              <a:t>estudios</a:t>
            </a:r>
            <a:r>
              <a:rPr lang="en-US" b="1" dirty="0"/>
              <a:t> </a:t>
            </a:r>
            <a:r>
              <a:rPr lang="en-US" b="1" dirty="0" err="1"/>
              <a:t>graduados</a:t>
            </a:r>
            <a:r>
              <a:rPr lang="en-US" b="1" dirty="0"/>
              <a:t>.</a:t>
            </a:r>
          </a:p>
          <a:p>
            <a:r>
              <a:rPr lang="en-US" dirty="0" err="1"/>
              <a:t>Escribele</a:t>
            </a:r>
            <a:r>
              <a:rPr lang="en-US" dirty="0"/>
              <a:t> a los </a:t>
            </a:r>
            <a:r>
              <a:rPr lang="en-US" dirty="0" err="1"/>
              <a:t>profes</a:t>
            </a:r>
            <a:r>
              <a:rPr lang="en-US" dirty="0"/>
              <a:t> con los </a:t>
            </a:r>
            <a:r>
              <a:rPr lang="en-US" dirty="0" err="1"/>
              <a:t>cuales</a:t>
            </a:r>
            <a:r>
              <a:rPr lang="en-US" dirty="0"/>
              <a:t> </a:t>
            </a:r>
            <a:r>
              <a:rPr lang="en-US" dirty="0" err="1"/>
              <a:t>quieres</a:t>
            </a:r>
            <a:r>
              <a:rPr lang="en-US" dirty="0"/>
              <a:t> </a:t>
            </a:r>
            <a:r>
              <a:rPr lang="en-US" dirty="0" err="1"/>
              <a:t>trabajar</a:t>
            </a:r>
            <a:r>
              <a:rPr lang="en-US" dirty="0"/>
              <a:t>. No les </a:t>
            </a:r>
            <a:r>
              <a:rPr lang="en-US" dirty="0" err="1"/>
              <a:t>pidas</a:t>
            </a:r>
            <a:r>
              <a:rPr lang="en-US" dirty="0"/>
              <a:t> un zoom. Si </a:t>
            </a:r>
            <a:r>
              <a:rPr lang="en-US" dirty="0" err="1"/>
              <a:t>te</a:t>
            </a:r>
            <a:r>
              <a:rPr lang="en-US" dirty="0"/>
              <a:t> lo </a:t>
            </a:r>
            <a:r>
              <a:rPr lang="en-US" dirty="0" err="1"/>
              <a:t>ofrecen</a:t>
            </a:r>
            <a:r>
              <a:rPr lang="en-US" dirty="0"/>
              <a:t>…</a:t>
            </a:r>
          </a:p>
          <a:p>
            <a:r>
              <a:rPr lang="en-US" dirty="0" err="1"/>
              <a:t>Busca</a:t>
            </a:r>
            <a:r>
              <a:rPr lang="en-US" dirty="0"/>
              <a:t> </a:t>
            </a:r>
            <a:r>
              <a:rPr lang="en-US" dirty="0" err="1"/>
              <a:t>contacto</a:t>
            </a:r>
            <a:r>
              <a:rPr lang="en-US" dirty="0"/>
              <a:t> con </a:t>
            </a:r>
            <a:r>
              <a:rPr lang="en-US" dirty="0" err="1"/>
              <a:t>estudiantes</a:t>
            </a:r>
            <a:r>
              <a:rPr lang="en-US" dirty="0"/>
              <a:t> </a:t>
            </a:r>
            <a:r>
              <a:rPr lang="en-US" dirty="0" err="1"/>
              <a:t>graduados</a:t>
            </a:r>
            <a:r>
              <a:rPr lang="en-US" dirty="0"/>
              <a:t> que </a:t>
            </a:r>
            <a:r>
              <a:rPr lang="en-US" dirty="0" err="1"/>
              <a:t>esten</a:t>
            </a:r>
            <a:r>
              <a:rPr lang="en-US" dirty="0"/>
              <a:t> </a:t>
            </a:r>
            <a:r>
              <a:rPr lang="en-US" dirty="0" err="1"/>
              <a:t>en</a:t>
            </a:r>
            <a:r>
              <a:rPr lang="en-US" dirty="0"/>
              <a:t> los </a:t>
            </a:r>
            <a:r>
              <a:rPr lang="en-US" dirty="0" err="1"/>
              <a:t>programas</a:t>
            </a:r>
            <a:r>
              <a:rPr lang="en-US" dirty="0"/>
              <a:t>.</a:t>
            </a:r>
          </a:p>
          <a:p>
            <a:r>
              <a:rPr lang="en-US" dirty="0"/>
              <a:t>No seas </a:t>
            </a:r>
            <a:r>
              <a:rPr lang="en-US" dirty="0" err="1"/>
              <a:t>majadera</a:t>
            </a:r>
            <a:r>
              <a:rPr lang="en-US" dirty="0"/>
              <a:t>/o.</a:t>
            </a:r>
          </a:p>
        </p:txBody>
      </p:sp>
      <p:sp>
        <p:nvSpPr>
          <p:cNvPr id="2" name="Slide Number Placeholder 1">
            <a:extLst>
              <a:ext uri="{FF2B5EF4-FFF2-40B4-BE49-F238E27FC236}">
                <a16:creationId xmlns:a16="http://schemas.microsoft.com/office/drawing/2014/main" id="{40AE7F18-C473-154C-F840-1E62E4B9EDFE}"/>
              </a:ext>
            </a:extLst>
          </p:cNvPr>
          <p:cNvSpPr>
            <a:spLocks noGrp="1"/>
          </p:cNvSpPr>
          <p:nvPr>
            <p:ph type="sldNum" sz="quarter" idx="4"/>
          </p:nvPr>
        </p:nvSpPr>
        <p:spPr/>
        <p:txBody>
          <a:bodyPr/>
          <a:lstStyle/>
          <a:p>
            <a:fld id="{08AB70BE-1769-45B8-85A6-0C837432C7E6}" type="slidenum">
              <a:rPr lang="en-US" smtClean="0"/>
              <a:pPr/>
              <a:t>12</a:t>
            </a:fld>
            <a:endParaRPr lang="en-US" dirty="0"/>
          </a:p>
        </p:txBody>
      </p:sp>
    </p:spTree>
    <p:extLst>
      <p:ext uri="{BB962C8B-B14F-4D97-AF65-F5344CB8AC3E}">
        <p14:creationId xmlns:p14="http://schemas.microsoft.com/office/powerpoint/2010/main" val="35950729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0094D0-2334-EC00-5227-84CCF3311B34}"/>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73B0864C-51C8-A91A-67D7-E41CFD8AF1E4}"/>
              </a:ext>
            </a:extLst>
          </p:cNvPr>
          <p:cNvSpPr>
            <a:spLocks noGrp="1"/>
          </p:cNvSpPr>
          <p:nvPr>
            <p:ph type="title"/>
          </p:nvPr>
        </p:nvSpPr>
        <p:spPr/>
        <p:txBody>
          <a:bodyPr/>
          <a:lstStyle/>
          <a:p>
            <a:r>
              <a:rPr lang="en-US" b="1" dirty="0"/>
              <a:t>El </a:t>
            </a:r>
            <a:r>
              <a:rPr lang="en-US" b="1" dirty="0" err="1"/>
              <a:t>ensayo</a:t>
            </a:r>
            <a:r>
              <a:rPr lang="en-US" b="1" dirty="0"/>
              <a:t> de </a:t>
            </a:r>
            <a:r>
              <a:rPr lang="en-US" b="1" dirty="0" err="1"/>
              <a:t>solicitud</a:t>
            </a:r>
            <a:r>
              <a:rPr lang="en-US" b="1" dirty="0"/>
              <a:t>: Personal</a:t>
            </a:r>
          </a:p>
        </p:txBody>
      </p:sp>
      <p:sp>
        <p:nvSpPr>
          <p:cNvPr id="4" name="Content Placeholder 3">
            <a:extLst>
              <a:ext uri="{FF2B5EF4-FFF2-40B4-BE49-F238E27FC236}">
                <a16:creationId xmlns:a16="http://schemas.microsoft.com/office/drawing/2014/main" id="{60048740-D9F3-78F7-58A2-6803C54C4CC5}"/>
              </a:ext>
            </a:extLst>
          </p:cNvPr>
          <p:cNvSpPr>
            <a:spLocks noGrp="1"/>
          </p:cNvSpPr>
          <p:nvPr>
            <p:ph sz="quarter" idx="10"/>
          </p:nvPr>
        </p:nvSpPr>
        <p:spPr/>
        <p:txBody>
          <a:bodyPr/>
          <a:lstStyle/>
          <a:p>
            <a:r>
              <a:rPr lang="en-US" dirty="0"/>
              <a:t>Explain your trajectory, your strengths, and problems you faced and solved.</a:t>
            </a:r>
          </a:p>
          <a:p>
            <a:r>
              <a:rPr lang="en-US" dirty="0"/>
              <a:t>Keep it short.</a:t>
            </a:r>
          </a:p>
          <a:p>
            <a:r>
              <a:rPr lang="en-US" dirty="0"/>
              <a:t>Anything too abstract or immature, delete. (No, going to law school will not make the world a better place or you a better person)</a:t>
            </a:r>
          </a:p>
          <a:p>
            <a:r>
              <a:rPr lang="en-US" dirty="0"/>
              <a:t>Highlight one “lesson” experience you had.</a:t>
            </a:r>
          </a:p>
          <a:p>
            <a:r>
              <a:rPr lang="en-US" dirty="0"/>
              <a:t>Why you are mature and ready for a massive undertaking.</a:t>
            </a:r>
          </a:p>
          <a:p>
            <a:r>
              <a:rPr lang="en-US" dirty="0"/>
              <a:t>Nothing, absolutely nothing about “since I was a little kid…”</a:t>
            </a:r>
          </a:p>
          <a:p>
            <a:r>
              <a:rPr lang="en-US" dirty="0"/>
              <a:t>Make visible your individuality and your consistent initiative. </a:t>
            </a:r>
          </a:p>
          <a:p>
            <a:endParaRPr lang="en-US" dirty="0"/>
          </a:p>
        </p:txBody>
      </p:sp>
      <p:sp>
        <p:nvSpPr>
          <p:cNvPr id="2" name="Slide Number Placeholder 1">
            <a:extLst>
              <a:ext uri="{FF2B5EF4-FFF2-40B4-BE49-F238E27FC236}">
                <a16:creationId xmlns:a16="http://schemas.microsoft.com/office/drawing/2014/main" id="{28D396FF-B27B-C35F-329A-7A2B581ABD5B}"/>
              </a:ext>
            </a:extLst>
          </p:cNvPr>
          <p:cNvSpPr>
            <a:spLocks noGrp="1"/>
          </p:cNvSpPr>
          <p:nvPr>
            <p:ph type="sldNum" sz="quarter" idx="4"/>
          </p:nvPr>
        </p:nvSpPr>
        <p:spPr/>
        <p:txBody>
          <a:bodyPr/>
          <a:lstStyle/>
          <a:p>
            <a:fld id="{08AB70BE-1769-45B8-85A6-0C837432C7E6}" type="slidenum">
              <a:rPr lang="en-US" smtClean="0"/>
              <a:pPr/>
              <a:t>13</a:t>
            </a:fld>
            <a:endParaRPr lang="en-US" dirty="0"/>
          </a:p>
        </p:txBody>
      </p:sp>
    </p:spTree>
    <p:extLst>
      <p:ext uri="{BB962C8B-B14F-4D97-AF65-F5344CB8AC3E}">
        <p14:creationId xmlns:p14="http://schemas.microsoft.com/office/powerpoint/2010/main" val="4813937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D0B226-E884-04B0-8D72-D6794731D19D}"/>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7D073502-679C-B8FC-E4FE-69AE9F3B693A}"/>
              </a:ext>
            </a:extLst>
          </p:cNvPr>
          <p:cNvSpPr>
            <a:spLocks noGrp="1"/>
          </p:cNvSpPr>
          <p:nvPr>
            <p:ph type="title"/>
          </p:nvPr>
        </p:nvSpPr>
        <p:spPr/>
        <p:txBody>
          <a:bodyPr/>
          <a:lstStyle/>
          <a:p>
            <a:r>
              <a:rPr lang="en-US" b="1" dirty="0"/>
              <a:t>El </a:t>
            </a:r>
            <a:r>
              <a:rPr lang="en-US" b="1" dirty="0" err="1"/>
              <a:t>ensayo</a:t>
            </a:r>
            <a:r>
              <a:rPr lang="en-US" b="1" dirty="0"/>
              <a:t> de </a:t>
            </a:r>
            <a:r>
              <a:rPr lang="en-US" b="1" dirty="0" err="1"/>
              <a:t>solicitud</a:t>
            </a:r>
            <a:r>
              <a:rPr lang="en-US" b="1" dirty="0"/>
              <a:t>: </a:t>
            </a:r>
            <a:r>
              <a:rPr lang="en-US" b="1" dirty="0" err="1"/>
              <a:t>Intelectual</a:t>
            </a:r>
            <a:endParaRPr lang="en-US" b="1" dirty="0"/>
          </a:p>
        </p:txBody>
      </p:sp>
      <p:sp>
        <p:nvSpPr>
          <p:cNvPr id="4" name="Content Placeholder 3">
            <a:extLst>
              <a:ext uri="{FF2B5EF4-FFF2-40B4-BE49-F238E27FC236}">
                <a16:creationId xmlns:a16="http://schemas.microsoft.com/office/drawing/2014/main" id="{F187EBAF-E364-F929-9B3E-C454556C1C81}"/>
              </a:ext>
            </a:extLst>
          </p:cNvPr>
          <p:cNvSpPr>
            <a:spLocks noGrp="1"/>
          </p:cNvSpPr>
          <p:nvPr>
            <p:ph sz="quarter" idx="10"/>
          </p:nvPr>
        </p:nvSpPr>
        <p:spPr/>
        <p:txBody>
          <a:bodyPr/>
          <a:lstStyle/>
          <a:p>
            <a:r>
              <a:rPr lang="en-US" dirty="0"/>
              <a:t>Explain your school and your program.</a:t>
            </a:r>
          </a:p>
          <a:p>
            <a:r>
              <a:rPr lang="en-US" dirty="0"/>
              <a:t>What debates or research do you want to intervene in or help solve? Why?</a:t>
            </a:r>
          </a:p>
          <a:p>
            <a:r>
              <a:rPr lang="en-US" dirty="0"/>
              <a:t>What is the actual </a:t>
            </a:r>
            <a:r>
              <a:rPr lang="en-US" i="1" dirty="0"/>
              <a:t>job</a:t>
            </a:r>
            <a:r>
              <a:rPr lang="en-US" dirty="0"/>
              <a:t> at the end of the “intellectual” work? Teaching? Lab? Practice? Focus also on that.</a:t>
            </a:r>
          </a:p>
          <a:p>
            <a:r>
              <a:rPr lang="en-US" dirty="0"/>
              <a:t>If you sound like you are using the essay to figure out what you want don’t waste their time.</a:t>
            </a:r>
          </a:p>
          <a:p>
            <a:r>
              <a:rPr lang="en-US" dirty="0"/>
              <a:t>The essay has to demonstrate and make visible an already existing engagement, agenda, exploration, desire, skill, training, persistence…</a:t>
            </a:r>
          </a:p>
          <a:p>
            <a:r>
              <a:rPr lang="en-US" dirty="0"/>
              <a:t> Name-dropping one or two famous authors is very risky.  If you do it has to be substantial.</a:t>
            </a:r>
          </a:p>
        </p:txBody>
      </p:sp>
      <p:sp>
        <p:nvSpPr>
          <p:cNvPr id="2" name="Slide Number Placeholder 1">
            <a:extLst>
              <a:ext uri="{FF2B5EF4-FFF2-40B4-BE49-F238E27FC236}">
                <a16:creationId xmlns:a16="http://schemas.microsoft.com/office/drawing/2014/main" id="{6C2C0B9A-2EBC-C103-51C3-CCF7517D7618}"/>
              </a:ext>
            </a:extLst>
          </p:cNvPr>
          <p:cNvSpPr>
            <a:spLocks noGrp="1"/>
          </p:cNvSpPr>
          <p:nvPr>
            <p:ph type="sldNum" sz="quarter" idx="4"/>
          </p:nvPr>
        </p:nvSpPr>
        <p:spPr/>
        <p:txBody>
          <a:bodyPr/>
          <a:lstStyle/>
          <a:p>
            <a:fld id="{08AB70BE-1769-45B8-85A6-0C837432C7E6}" type="slidenum">
              <a:rPr lang="en-US" smtClean="0"/>
              <a:pPr/>
              <a:t>14</a:t>
            </a:fld>
            <a:endParaRPr lang="en-US" dirty="0"/>
          </a:p>
        </p:txBody>
      </p:sp>
    </p:spTree>
    <p:extLst>
      <p:ext uri="{BB962C8B-B14F-4D97-AF65-F5344CB8AC3E}">
        <p14:creationId xmlns:p14="http://schemas.microsoft.com/office/powerpoint/2010/main" val="1326885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8B027E-5414-E978-2292-4C6A66CF3519}"/>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23CB9A75-F1B7-C3C0-1FCB-F30FE1BE3941}"/>
              </a:ext>
            </a:extLst>
          </p:cNvPr>
          <p:cNvSpPr>
            <a:spLocks noGrp="1"/>
          </p:cNvSpPr>
          <p:nvPr>
            <p:ph type="title"/>
          </p:nvPr>
        </p:nvSpPr>
        <p:spPr/>
        <p:txBody>
          <a:bodyPr/>
          <a:lstStyle/>
          <a:p>
            <a:r>
              <a:rPr lang="en-US" b="1" dirty="0"/>
              <a:t>El CV</a:t>
            </a:r>
          </a:p>
        </p:txBody>
      </p:sp>
      <p:sp>
        <p:nvSpPr>
          <p:cNvPr id="4" name="Content Placeholder 3">
            <a:extLst>
              <a:ext uri="{FF2B5EF4-FFF2-40B4-BE49-F238E27FC236}">
                <a16:creationId xmlns:a16="http://schemas.microsoft.com/office/drawing/2014/main" id="{7D00B2CD-1BDB-F81B-2C90-73B36CB353B7}"/>
              </a:ext>
            </a:extLst>
          </p:cNvPr>
          <p:cNvSpPr>
            <a:spLocks noGrp="1"/>
          </p:cNvSpPr>
          <p:nvPr>
            <p:ph sz="quarter" idx="10"/>
          </p:nvPr>
        </p:nvSpPr>
        <p:spPr>
          <a:xfrm>
            <a:off x="1371600" y="1751390"/>
            <a:ext cx="9525000" cy="4231713"/>
          </a:xfrm>
        </p:spPr>
        <p:txBody>
          <a:bodyPr/>
          <a:lstStyle/>
          <a:p>
            <a:r>
              <a:rPr lang="en-US" dirty="0"/>
              <a:t>Include all relevant items.</a:t>
            </a:r>
          </a:p>
          <a:p>
            <a:r>
              <a:rPr lang="en-US" dirty="0"/>
              <a:t>Education first.</a:t>
            </a:r>
          </a:p>
          <a:p>
            <a:r>
              <a:rPr lang="en-US" dirty="0"/>
              <a:t> A list of references, including email addresses, is recommended.</a:t>
            </a:r>
          </a:p>
          <a:p>
            <a:r>
              <a:rPr lang="en-US" dirty="0"/>
              <a:t>If you have published, separate them by category or at least separate professional/refereed/academic publications from pop/blog/self-published.</a:t>
            </a:r>
          </a:p>
          <a:p>
            <a:r>
              <a:rPr lang="en-US" dirty="0"/>
              <a:t>Lo ideal: </a:t>
            </a:r>
          </a:p>
          <a:p>
            <a:pPr lvl="1"/>
            <a:r>
              <a:rPr lang="en-US" dirty="0"/>
              <a:t>Independent research or coursework.</a:t>
            </a:r>
          </a:p>
          <a:p>
            <a:pPr lvl="1"/>
            <a:r>
              <a:rPr lang="en-US" dirty="0"/>
              <a:t>Research, program or administrative work in relevant context/site.</a:t>
            </a:r>
          </a:p>
          <a:p>
            <a:pPr lvl="1"/>
            <a:r>
              <a:rPr lang="en-US" dirty="0"/>
              <a:t>Thesis. </a:t>
            </a:r>
          </a:p>
          <a:p>
            <a:pPr lvl="1"/>
            <a:r>
              <a:rPr lang="en-US" dirty="0"/>
              <a:t>Commercial work relevant to context/site.</a:t>
            </a:r>
          </a:p>
          <a:p>
            <a:pPr lvl="1"/>
            <a:endParaRPr lang="en-US" dirty="0"/>
          </a:p>
        </p:txBody>
      </p:sp>
      <p:sp>
        <p:nvSpPr>
          <p:cNvPr id="2" name="Slide Number Placeholder 1">
            <a:extLst>
              <a:ext uri="{FF2B5EF4-FFF2-40B4-BE49-F238E27FC236}">
                <a16:creationId xmlns:a16="http://schemas.microsoft.com/office/drawing/2014/main" id="{95A499B1-5436-16C6-BF1B-B02D2DE17E4A}"/>
              </a:ext>
            </a:extLst>
          </p:cNvPr>
          <p:cNvSpPr>
            <a:spLocks noGrp="1"/>
          </p:cNvSpPr>
          <p:nvPr>
            <p:ph type="sldNum" sz="quarter" idx="4"/>
          </p:nvPr>
        </p:nvSpPr>
        <p:spPr/>
        <p:txBody>
          <a:bodyPr/>
          <a:lstStyle/>
          <a:p>
            <a:fld id="{08AB70BE-1769-45B8-85A6-0C837432C7E6}" type="slidenum">
              <a:rPr lang="en-US" smtClean="0"/>
              <a:pPr/>
              <a:t>15</a:t>
            </a:fld>
            <a:endParaRPr lang="en-US" dirty="0"/>
          </a:p>
        </p:txBody>
      </p:sp>
    </p:spTree>
    <p:extLst>
      <p:ext uri="{BB962C8B-B14F-4D97-AF65-F5344CB8AC3E}">
        <p14:creationId xmlns:p14="http://schemas.microsoft.com/office/powerpoint/2010/main" val="2857427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E20D23-4B36-9C55-4691-08BECE05B311}"/>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2E683DF7-A897-8F99-D1BD-DDC68FAF69A2}"/>
              </a:ext>
            </a:extLst>
          </p:cNvPr>
          <p:cNvSpPr>
            <a:spLocks noGrp="1"/>
          </p:cNvSpPr>
          <p:nvPr>
            <p:ph type="title"/>
          </p:nvPr>
        </p:nvSpPr>
        <p:spPr/>
        <p:txBody>
          <a:bodyPr/>
          <a:lstStyle/>
          <a:p>
            <a:r>
              <a:rPr lang="en-US" b="1" dirty="0"/>
              <a:t>El </a:t>
            </a:r>
            <a:r>
              <a:rPr lang="en-US" b="1" i="1" dirty="0"/>
              <a:t>writing sample</a:t>
            </a:r>
            <a:endParaRPr lang="en-US" b="1" dirty="0"/>
          </a:p>
        </p:txBody>
      </p:sp>
      <p:sp>
        <p:nvSpPr>
          <p:cNvPr id="4" name="Content Placeholder 3">
            <a:extLst>
              <a:ext uri="{FF2B5EF4-FFF2-40B4-BE49-F238E27FC236}">
                <a16:creationId xmlns:a16="http://schemas.microsoft.com/office/drawing/2014/main" id="{C5C9FB17-0341-E860-3E0A-3AFBDBCE921F}"/>
              </a:ext>
            </a:extLst>
          </p:cNvPr>
          <p:cNvSpPr>
            <a:spLocks noGrp="1"/>
          </p:cNvSpPr>
          <p:nvPr>
            <p:ph sz="quarter" idx="10"/>
          </p:nvPr>
        </p:nvSpPr>
        <p:spPr/>
        <p:txBody>
          <a:bodyPr/>
          <a:lstStyle/>
          <a:p>
            <a:r>
              <a:rPr lang="en-US" b="1" dirty="0"/>
              <a:t>Not too long, not too short.</a:t>
            </a:r>
          </a:p>
          <a:p>
            <a:r>
              <a:rPr lang="en-US" b="1" dirty="0"/>
              <a:t>Academic work, relevant work.</a:t>
            </a:r>
          </a:p>
          <a:p>
            <a:r>
              <a:rPr lang="en-US" b="1" dirty="0" err="1"/>
              <a:t>Ensayitos</a:t>
            </a:r>
            <a:r>
              <a:rPr lang="en-US" b="1" dirty="0"/>
              <a:t>…no.</a:t>
            </a:r>
          </a:p>
          <a:p>
            <a:r>
              <a:rPr lang="en-US" b="1" dirty="0"/>
              <a:t>Make sure you review it.  And your chosen policeperson too.</a:t>
            </a:r>
          </a:p>
          <a:p>
            <a:r>
              <a:rPr lang="en-US" b="1" dirty="0"/>
              <a:t>No typos. </a:t>
            </a:r>
          </a:p>
          <a:p>
            <a:r>
              <a:rPr lang="en-US" b="1" dirty="0"/>
              <a:t>En </a:t>
            </a:r>
            <a:r>
              <a:rPr lang="en-US" b="1" dirty="0" err="1"/>
              <a:t>el</a:t>
            </a:r>
            <a:r>
              <a:rPr lang="en-US" b="1" dirty="0"/>
              <a:t> </a:t>
            </a:r>
            <a:r>
              <a:rPr lang="en-US" b="1" dirty="0" err="1"/>
              <a:t>idioma</a:t>
            </a:r>
            <a:r>
              <a:rPr lang="en-US" b="1" dirty="0"/>
              <a:t> que sea </a:t>
            </a:r>
            <a:r>
              <a:rPr lang="en-US" b="1" dirty="0" err="1"/>
              <a:t>relevante</a:t>
            </a:r>
            <a:r>
              <a:rPr lang="en-US" b="1" dirty="0"/>
              <a:t>.  Si vas a los USA </a:t>
            </a:r>
            <a:r>
              <a:rPr lang="en-US" b="1" dirty="0" err="1"/>
              <a:t>tiene</a:t>
            </a:r>
            <a:r>
              <a:rPr lang="en-US" b="1" dirty="0"/>
              <a:t> que ser </a:t>
            </a:r>
            <a:r>
              <a:rPr lang="en-US" b="1" dirty="0" err="1"/>
              <a:t>en</a:t>
            </a:r>
            <a:r>
              <a:rPr lang="en-US" b="1" dirty="0"/>
              <a:t> ingles a </a:t>
            </a:r>
            <a:r>
              <a:rPr lang="en-US" b="1" dirty="0" err="1"/>
              <a:t>menos</a:t>
            </a:r>
            <a:r>
              <a:rPr lang="en-US" b="1" dirty="0"/>
              <a:t> que </a:t>
            </a:r>
            <a:r>
              <a:rPr lang="en-US" b="1" dirty="0" err="1"/>
              <a:t>el</a:t>
            </a:r>
            <a:r>
              <a:rPr lang="en-US" b="1" dirty="0"/>
              <a:t> </a:t>
            </a:r>
            <a:r>
              <a:rPr lang="en-US" b="1" i="1" dirty="0" err="1"/>
              <a:t>ehspahnich</a:t>
            </a:r>
            <a:r>
              <a:rPr lang="en-US" b="1" i="1" dirty="0"/>
              <a:t> </a:t>
            </a:r>
            <a:r>
              <a:rPr lang="en-US" b="1" dirty="0"/>
              <a:t>sea </a:t>
            </a:r>
            <a:r>
              <a:rPr lang="en-US" b="1" dirty="0" err="1"/>
              <a:t>parte</a:t>
            </a:r>
            <a:r>
              <a:rPr lang="en-US" b="1" dirty="0"/>
              <a:t> del program de </a:t>
            </a:r>
            <a:r>
              <a:rPr lang="en-US" b="1" dirty="0" err="1"/>
              <a:t>estudios</a:t>
            </a:r>
            <a:r>
              <a:rPr lang="en-US" b="1" dirty="0"/>
              <a:t>.</a:t>
            </a:r>
          </a:p>
          <a:p>
            <a:endParaRPr lang="en-US" dirty="0"/>
          </a:p>
        </p:txBody>
      </p:sp>
      <p:sp>
        <p:nvSpPr>
          <p:cNvPr id="2" name="Slide Number Placeholder 1">
            <a:extLst>
              <a:ext uri="{FF2B5EF4-FFF2-40B4-BE49-F238E27FC236}">
                <a16:creationId xmlns:a16="http://schemas.microsoft.com/office/drawing/2014/main" id="{FA4DEE82-43FB-D28A-2AE3-786F4240E07C}"/>
              </a:ext>
            </a:extLst>
          </p:cNvPr>
          <p:cNvSpPr>
            <a:spLocks noGrp="1"/>
          </p:cNvSpPr>
          <p:nvPr>
            <p:ph type="sldNum" sz="quarter" idx="4"/>
          </p:nvPr>
        </p:nvSpPr>
        <p:spPr/>
        <p:txBody>
          <a:bodyPr/>
          <a:lstStyle/>
          <a:p>
            <a:fld id="{08AB70BE-1769-45B8-85A6-0C837432C7E6}" type="slidenum">
              <a:rPr lang="en-US" smtClean="0"/>
              <a:pPr/>
              <a:t>16</a:t>
            </a:fld>
            <a:endParaRPr lang="en-US" dirty="0"/>
          </a:p>
        </p:txBody>
      </p:sp>
    </p:spTree>
    <p:extLst>
      <p:ext uri="{BB962C8B-B14F-4D97-AF65-F5344CB8AC3E}">
        <p14:creationId xmlns:p14="http://schemas.microsoft.com/office/powerpoint/2010/main" val="3368475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612E83-47FD-3E7C-3495-5F568ADF3BF6}"/>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CC4D87D9-5CA7-EB34-3080-BA3DF311A683}"/>
              </a:ext>
            </a:extLst>
          </p:cNvPr>
          <p:cNvSpPr>
            <a:spLocks noGrp="1"/>
          </p:cNvSpPr>
          <p:nvPr>
            <p:ph type="title"/>
          </p:nvPr>
        </p:nvSpPr>
        <p:spPr/>
        <p:txBody>
          <a:bodyPr/>
          <a:lstStyle/>
          <a:p>
            <a:r>
              <a:rPr lang="en-US" b="1" dirty="0"/>
              <a:t>La </a:t>
            </a:r>
            <a:r>
              <a:rPr lang="en-US" b="1" dirty="0" err="1"/>
              <a:t>entrevista</a:t>
            </a:r>
            <a:r>
              <a:rPr lang="en-US" dirty="0"/>
              <a:t> </a:t>
            </a:r>
          </a:p>
        </p:txBody>
      </p:sp>
      <p:sp>
        <p:nvSpPr>
          <p:cNvPr id="4" name="Content Placeholder 3">
            <a:extLst>
              <a:ext uri="{FF2B5EF4-FFF2-40B4-BE49-F238E27FC236}">
                <a16:creationId xmlns:a16="http://schemas.microsoft.com/office/drawing/2014/main" id="{69C6A5F5-A892-2430-1E87-AFD3F9534695}"/>
              </a:ext>
            </a:extLst>
          </p:cNvPr>
          <p:cNvSpPr>
            <a:spLocks noGrp="1"/>
          </p:cNvSpPr>
          <p:nvPr>
            <p:ph sz="quarter" idx="10"/>
          </p:nvPr>
        </p:nvSpPr>
        <p:spPr/>
        <p:txBody>
          <a:bodyPr/>
          <a:lstStyle/>
          <a:p>
            <a:r>
              <a:rPr lang="en-US" dirty="0"/>
              <a:t>Casi </a:t>
            </a:r>
            <a:r>
              <a:rPr lang="en-US" dirty="0" err="1"/>
              <a:t>nunca</a:t>
            </a:r>
            <a:r>
              <a:rPr lang="en-US" dirty="0"/>
              <a:t>, </a:t>
            </a:r>
            <a:r>
              <a:rPr lang="en-US" dirty="0" err="1"/>
              <a:t>pero</a:t>
            </a:r>
            <a:r>
              <a:rPr lang="en-US" dirty="0"/>
              <a:t> </a:t>
            </a:r>
            <a:r>
              <a:rPr lang="en-US" dirty="0" err="1"/>
              <a:t>si</a:t>
            </a:r>
            <a:r>
              <a:rPr lang="en-US" dirty="0"/>
              <a:t> es </a:t>
            </a:r>
            <a:r>
              <a:rPr lang="en-US" dirty="0" err="1"/>
              <a:t>opcion</a:t>
            </a:r>
            <a:r>
              <a:rPr lang="en-US" dirty="0"/>
              <a:t>, </a:t>
            </a:r>
            <a:r>
              <a:rPr lang="en-US" dirty="0" err="1"/>
              <a:t>pidela</a:t>
            </a:r>
            <a:r>
              <a:rPr lang="en-US" dirty="0"/>
              <a:t>.</a:t>
            </a:r>
          </a:p>
          <a:p>
            <a:r>
              <a:rPr lang="en-US" dirty="0"/>
              <a:t>O </a:t>
            </a:r>
            <a:r>
              <a:rPr lang="en-US" dirty="0" err="1"/>
              <a:t>buscala</a:t>
            </a:r>
            <a:r>
              <a:rPr lang="en-US" dirty="0"/>
              <a:t>.</a:t>
            </a:r>
          </a:p>
          <a:p>
            <a:r>
              <a:rPr lang="en-US" dirty="0"/>
              <a:t>Preparate con </a:t>
            </a:r>
            <a:r>
              <a:rPr lang="en-US" dirty="0" err="1"/>
              <a:t>varias</a:t>
            </a:r>
            <a:r>
              <a:rPr lang="en-US" dirty="0"/>
              <a:t> </a:t>
            </a:r>
            <a:r>
              <a:rPr lang="en-US" dirty="0" err="1"/>
              <a:t>preguntas</a:t>
            </a:r>
            <a:r>
              <a:rPr lang="en-US" dirty="0"/>
              <a:t>.</a:t>
            </a:r>
          </a:p>
          <a:p>
            <a:r>
              <a:rPr lang="en-US" dirty="0" err="1"/>
              <a:t>Revisa</a:t>
            </a:r>
            <a:r>
              <a:rPr lang="en-US" dirty="0"/>
              <a:t> </a:t>
            </a:r>
            <a:r>
              <a:rPr lang="en-US" dirty="0" err="1"/>
              <a:t>tus</a:t>
            </a:r>
            <a:r>
              <a:rPr lang="en-US" dirty="0"/>
              <a:t> </a:t>
            </a:r>
            <a:r>
              <a:rPr lang="en-US" dirty="0" err="1"/>
              <a:t>propios</a:t>
            </a:r>
            <a:r>
              <a:rPr lang="en-US" dirty="0"/>
              <a:t> </a:t>
            </a:r>
            <a:r>
              <a:rPr lang="en-US" dirty="0" err="1"/>
              <a:t>materiales</a:t>
            </a:r>
            <a:r>
              <a:rPr lang="en-US" dirty="0"/>
              <a:t>.</a:t>
            </a:r>
          </a:p>
          <a:p>
            <a:r>
              <a:rPr lang="en-US" dirty="0" err="1"/>
              <a:t>Prepara</a:t>
            </a:r>
            <a:r>
              <a:rPr lang="en-US" dirty="0"/>
              <a:t> </a:t>
            </a:r>
            <a:r>
              <a:rPr lang="en-US" dirty="0" err="1"/>
              <a:t>tus</a:t>
            </a:r>
            <a:r>
              <a:rPr lang="en-US" dirty="0"/>
              <a:t> </a:t>
            </a:r>
            <a:r>
              <a:rPr lang="en-US" dirty="0" err="1"/>
              <a:t>contestaciones</a:t>
            </a:r>
            <a:r>
              <a:rPr lang="en-US" dirty="0"/>
              <a:t>.</a:t>
            </a:r>
          </a:p>
          <a:p>
            <a:r>
              <a:rPr lang="en-US" dirty="0" err="1"/>
              <a:t>Practica</a:t>
            </a:r>
            <a:r>
              <a:rPr lang="en-US" dirty="0"/>
              <a:t> con </a:t>
            </a:r>
            <a:r>
              <a:rPr lang="en-US" dirty="0" err="1"/>
              <a:t>tu</a:t>
            </a:r>
            <a:r>
              <a:rPr lang="en-US" dirty="0"/>
              <a:t> </a:t>
            </a:r>
            <a:r>
              <a:rPr lang="en-US" dirty="0" err="1"/>
              <a:t>propia</a:t>
            </a:r>
            <a:r>
              <a:rPr lang="en-US" dirty="0"/>
              <a:t> </a:t>
            </a:r>
            <a:r>
              <a:rPr lang="en-US" dirty="0" err="1"/>
              <a:t>grabacion</a:t>
            </a:r>
            <a:r>
              <a:rPr lang="en-US" dirty="0"/>
              <a:t>.</a:t>
            </a:r>
          </a:p>
        </p:txBody>
      </p:sp>
      <p:sp>
        <p:nvSpPr>
          <p:cNvPr id="2" name="Slide Number Placeholder 1">
            <a:extLst>
              <a:ext uri="{FF2B5EF4-FFF2-40B4-BE49-F238E27FC236}">
                <a16:creationId xmlns:a16="http://schemas.microsoft.com/office/drawing/2014/main" id="{6182E4D4-A3AC-DAF5-5321-5A967B109066}"/>
              </a:ext>
            </a:extLst>
          </p:cNvPr>
          <p:cNvSpPr>
            <a:spLocks noGrp="1"/>
          </p:cNvSpPr>
          <p:nvPr>
            <p:ph type="sldNum" sz="quarter" idx="4"/>
          </p:nvPr>
        </p:nvSpPr>
        <p:spPr/>
        <p:txBody>
          <a:bodyPr/>
          <a:lstStyle/>
          <a:p>
            <a:fld id="{08AB70BE-1769-45B8-85A6-0C837432C7E6}" type="slidenum">
              <a:rPr lang="en-US" smtClean="0"/>
              <a:pPr/>
              <a:t>17</a:t>
            </a:fld>
            <a:endParaRPr lang="en-US" dirty="0"/>
          </a:p>
        </p:txBody>
      </p:sp>
    </p:spTree>
    <p:extLst>
      <p:ext uri="{BB962C8B-B14F-4D97-AF65-F5344CB8AC3E}">
        <p14:creationId xmlns:p14="http://schemas.microsoft.com/office/powerpoint/2010/main" val="37487394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49B0C3-D4A8-BB55-8CE2-100416DA298A}"/>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3CBE7CEC-AA65-6A2A-20B2-97E9F35192B6}"/>
              </a:ext>
            </a:extLst>
          </p:cNvPr>
          <p:cNvSpPr>
            <a:spLocks noGrp="1"/>
          </p:cNvSpPr>
          <p:nvPr>
            <p:ph type="title"/>
          </p:nvPr>
        </p:nvSpPr>
        <p:spPr/>
        <p:txBody>
          <a:bodyPr/>
          <a:lstStyle/>
          <a:p>
            <a:r>
              <a:rPr lang="en-US" b="1" dirty="0"/>
              <a:t>¿EUA vs Espana?</a:t>
            </a:r>
            <a:r>
              <a:rPr lang="en-US" dirty="0"/>
              <a:t> </a:t>
            </a:r>
          </a:p>
        </p:txBody>
      </p:sp>
      <p:sp>
        <p:nvSpPr>
          <p:cNvPr id="4" name="Content Placeholder 3">
            <a:extLst>
              <a:ext uri="{FF2B5EF4-FFF2-40B4-BE49-F238E27FC236}">
                <a16:creationId xmlns:a16="http://schemas.microsoft.com/office/drawing/2014/main" id="{A80EC81F-A75C-8A4E-86CE-F4140CF318EE}"/>
              </a:ext>
            </a:extLst>
          </p:cNvPr>
          <p:cNvSpPr>
            <a:spLocks noGrp="1"/>
          </p:cNvSpPr>
          <p:nvPr>
            <p:ph sz="quarter" idx="10"/>
          </p:nvPr>
        </p:nvSpPr>
        <p:spPr/>
        <p:txBody>
          <a:bodyPr/>
          <a:lstStyle/>
          <a:p>
            <a:r>
              <a:rPr lang="en-US" b="1" dirty="0"/>
              <a:t>I have no idea….</a:t>
            </a:r>
          </a:p>
          <a:p>
            <a:r>
              <a:rPr lang="en-US" b="1" dirty="0"/>
              <a:t>¿ Mas </a:t>
            </a:r>
            <a:r>
              <a:rPr lang="en-US" b="1" dirty="0" err="1"/>
              <a:t>barato</a:t>
            </a:r>
            <a:r>
              <a:rPr lang="en-US" b="1" dirty="0"/>
              <a:t>? </a:t>
            </a:r>
          </a:p>
          <a:p>
            <a:r>
              <a:rPr lang="en-US" b="1" dirty="0"/>
              <a:t>¿ No </a:t>
            </a:r>
            <a:r>
              <a:rPr lang="en-US" b="1" dirty="0" err="1"/>
              <a:t>prestamos</a:t>
            </a:r>
            <a:r>
              <a:rPr lang="en-US" b="1" dirty="0"/>
              <a:t> </a:t>
            </a:r>
            <a:r>
              <a:rPr lang="en-US" b="1" dirty="0" err="1"/>
              <a:t>disponbles</a:t>
            </a:r>
            <a:r>
              <a:rPr lang="en-US" b="1" dirty="0"/>
              <a:t>?</a:t>
            </a:r>
          </a:p>
          <a:p>
            <a:r>
              <a:rPr lang="en-US" b="1" dirty="0"/>
              <a:t>¿ ¿ </a:t>
            </a:r>
            <a:r>
              <a:rPr lang="en-US" b="1" dirty="0" err="1"/>
              <a:t>Cual</a:t>
            </a:r>
            <a:r>
              <a:rPr lang="en-US" b="1" dirty="0"/>
              <a:t> </a:t>
            </a:r>
            <a:r>
              <a:rPr lang="en-US" b="1" dirty="0" err="1"/>
              <a:t>va</a:t>
            </a:r>
            <a:r>
              <a:rPr lang="en-US" b="1" dirty="0"/>
              <a:t> a ser </a:t>
            </a:r>
            <a:r>
              <a:rPr lang="en-US" b="1" dirty="0" err="1"/>
              <a:t>tu</a:t>
            </a:r>
            <a:r>
              <a:rPr lang="en-US" b="1" dirty="0"/>
              <a:t> mercado de </a:t>
            </a:r>
            <a:r>
              <a:rPr lang="en-US" b="1" dirty="0" err="1"/>
              <a:t>trabajo</a:t>
            </a:r>
            <a:r>
              <a:rPr lang="en-US" b="1" dirty="0"/>
              <a:t>??</a:t>
            </a:r>
          </a:p>
        </p:txBody>
      </p:sp>
      <p:sp>
        <p:nvSpPr>
          <p:cNvPr id="2" name="Slide Number Placeholder 1">
            <a:extLst>
              <a:ext uri="{FF2B5EF4-FFF2-40B4-BE49-F238E27FC236}">
                <a16:creationId xmlns:a16="http://schemas.microsoft.com/office/drawing/2014/main" id="{571FF5A9-9D34-3052-44C1-3BDCB2A8EA87}"/>
              </a:ext>
            </a:extLst>
          </p:cNvPr>
          <p:cNvSpPr>
            <a:spLocks noGrp="1"/>
          </p:cNvSpPr>
          <p:nvPr>
            <p:ph type="sldNum" sz="quarter" idx="4"/>
          </p:nvPr>
        </p:nvSpPr>
        <p:spPr/>
        <p:txBody>
          <a:bodyPr/>
          <a:lstStyle/>
          <a:p>
            <a:fld id="{08AB70BE-1769-45B8-85A6-0C837432C7E6}" type="slidenum">
              <a:rPr lang="en-US" smtClean="0"/>
              <a:pPr/>
              <a:t>18</a:t>
            </a:fld>
            <a:endParaRPr lang="en-US" dirty="0"/>
          </a:p>
        </p:txBody>
      </p:sp>
    </p:spTree>
    <p:extLst>
      <p:ext uri="{BB962C8B-B14F-4D97-AF65-F5344CB8AC3E}">
        <p14:creationId xmlns:p14="http://schemas.microsoft.com/office/powerpoint/2010/main" val="12850348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D838EC-1E0C-4E7F-4262-2189749E5689}"/>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E81056F5-8CDD-06D2-ACA3-3A90AACDF9FB}"/>
              </a:ext>
            </a:extLst>
          </p:cNvPr>
          <p:cNvSpPr>
            <a:spLocks noGrp="1"/>
          </p:cNvSpPr>
          <p:nvPr>
            <p:ph type="title"/>
          </p:nvPr>
        </p:nvSpPr>
        <p:spPr/>
        <p:txBody>
          <a:bodyPr/>
          <a:lstStyle/>
          <a:p>
            <a:r>
              <a:rPr lang="en-US" b="1" dirty="0"/>
              <a:t>¿Que </a:t>
            </a:r>
            <a:r>
              <a:rPr lang="en-US" b="1" dirty="0" err="1"/>
              <a:t>pasa</a:t>
            </a:r>
            <a:r>
              <a:rPr lang="en-US" b="1" dirty="0"/>
              <a:t> </a:t>
            </a:r>
            <a:r>
              <a:rPr lang="en-US" b="1" dirty="0" err="1"/>
              <a:t>cuando</a:t>
            </a:r>
            <a:r>
              <a:rPr lang="en-US" b="1" dirty="0"/>
              <a:t> </a:t>
            </a:r>
            <a:r>
              <a:rPr lang="en-US" b="1" dirty="0" err="1"/>
              <a:t>encienden</a:t>
            </a:r>
            <a:r>
              <a:rPr lang="en-US" b="1" dirty="0"/>
              <a:t> los cigarros?</a:t>
            </a:r>
          </a:p>
        </p:txBody>
      </p:sp>
      <p:sp>
        <p:nvSpPr>
          <p:cNvPr id="4" name="Content Placeholder 3">
            <a:extLst>
              <a:ext uri="{FF2B5EF4-FFF2-40B4-BE49-F238E27FC236}">
                <a16:creationId xmlns:a16="http://schemas.microsoft.com/office/drawing/2014/main" id="{CC08F87A-0AAE-5B17-3C8E-767C60A3D4BC}"/>
              </a:ext>
            </a:extLst>
          </p:cNvPr>
          <p:cNvSpPr>
            <a:spLocks noGrp="1"/>
          </p:cNvSpPr>
          <p:nvPr>
            <p:ph sz="quarter" idx="10"/>
          </p:nvPr>
        </p:nvSpPr>
        <p:spPr/>
        <p:txBody>
          <a:bodyPr/>
          <a:lstStyle/>
          <a:p>
            <a:r>
              <a:rPr lang="en-US" b="1" dirty="0"/>
              <a:t>Grades are not as important as letters. Consistency is more important.</a:t>
            </a:r>
          </a:p>
          <a:p>
            <a:r>
              <a:rPr lang="en-US" b="1" dirty="0"/>
              <a:t>The perceived ability to FINISH is very important.</a:t>
            </a:r>
          </a:p>
          <a:p>
            <a:r>
              <a:rPr lang="en-US" b="1" dirty="0"/>
              <a:t>“Good match” is important.</a:t>
            </a:r>
          </a:p>
          <a:p>
            <a:r>
              <a:rPr lang="en-US" b="1" dirty="0"/>
              <a:t>Disqualifications go first.</a:t>
            </a:r>
          </a:p>
          <a:p>
            <a:r>
              <a:rPr lang="en-US" b="1" dirty="0"/>
              <a:t>Nothing is predictable.</a:t>
            </a:r>
          </a:p>
          <a:p>
            <a:r>
              <a:rPr lang="en-US" b="1" dirty="0"/>
              <a:t>Don’t take it personally. It isn’t.</a:t>
            </a:r>
          </a:p>
          <a:p>
            <a:r>
              <a:rPr lang="en-US" b="1" dirty="0"/>
              <a:t>If one rejection ruins your plans, well your plans were not worthy.</a:t>
            </a:r>
          </a:p>
        </p:txBody>
      </p:sp>
      <p:sp>
        <p:nvSpPr>
          <p:cNvPr id="2" name="Slide Number Placeholder 1">
            <a:extLst>
              <a:ext uri="{FF2B5EF4-FFF2-40B4-BE49-F238E27FC236}">
                <a16:creationId xmlns:a16="http://schemas.microsoft.com/office/drawing/2014/main" id="{FAE921A7-EACB-7935-6B81-2A0D83725E2D}"/>
              </a:ext>
            </a:extLst>
          </p:cNvPr>
          <p:cNvSpPr>
            <a:spLocks noGrp="1"/>
          </p:cNvSpPr>
          <p:nvPr>
            <p:ph type="sldNum" sz="quarter" idx="4"/>
          </p:nvPr>
        </p:nvSpPr>
        <p:spPr/>
        <p:txBody>
          <a:bodyPr/>
          <a:lstStyle/>
          <a:p>
            <a:fld id="{08AB70BE-1769-45B8-85A6-0C837432C7E6}" type="slidenum">
              <a:rPr lang="en-US" smtClean="0"/>
              <a:pPr/>
              <a:t>19</a:t>
            </a:fld>
            <a:endParaRPr lang="en-US" dirty="0"/>
          </a:p>
        </p:txBody>
      </p:sp>
    </p:spTree>
    <p:extLst>
      <p:ext uri="{BB962C8B-B14F-4D97-AF65-F5344CB8AC3E}">
        <p14:creationId xmlns:p14="http://schemas.microsoft.com/office/powerpoint/2010/main" val="3208011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9504103-6319-C1BA-994F-97D3A9F1AA56}"/>
              </a:ext>
            </a:extLst>
          </p:cNvPr>
          <p:cNvSpPr>
            <a:spLocks noGrp="1"/>
          </p:cNvSpPr>
          <p:nvPr>
            <p:ph type="title"/>
          </p:nvPr>
        </p:nvSpPr>
        <p:spPr/>
        <p:txBody>
          <a:bodyPr/>
          <a:lstStyle/>
          <a:p>
            <a:r>
              <a:rPr lang="en-US" dirty="0"/>
              <a:t>Aldo A. Lauria Santiago</a:t>
            </a:r>
          </a:p>
        </p:txBody>
      </p:sp>
      <p:sp>
        <p:nvSpPr>
          <p:cNvPr id="4" name="Content Placeholder 3">
            <a:extLst>
              <a:ext uri="{FF2B5EF4-FFF2-40B4-BE49-F238E27FC236}">
                <a16:creationId xmlns:a16="http://schemas.microsoft.com/office/drawing/2014/main" id="{3D7927D6-AFA7-348E-8C32-400C1E6F321D}"/>
              </a:ext>
            </a:extLst>
          </p:cNvPr>
          <p:cNvSpPr>
            <a:spLocks noGrp="1"/>
          </p:cNvSpPr>
          <p:nvPr>
            <p:ph sz="quarter" idx="10"/>
          </p:nvPr>
        </p:nvSpPr>
        <p:spPr/>
        <p:txBody>
          <a:bodyPr/>
          <a:lstStyle/>
          <a:p>
            <a:r>
              <a:rPr lang="en-US" b="1" dirty="0"/>
              <a:t>Ya me </a:t>
            </a:r>
            <a:r>
              <a:rPr lang="es-PR" b="1" dirty="0"/>
              <a:t>conocen</a:t>
            </a:r>
            <a:r>
              <a:rPr lang="en-US" b="1" dirty="0"/>
              <a:t>…Pero </a:t>
            </a:r>
            <a:r>
              <a:rPr lang="en-US" b="1" dirty="0" err="1"/>
              <a:t>tal</a:t>
            </a:r>
            <a:r>
              <a:rPr lang="en-US" b="1" dirty="0"/>
              <a:t> </a:t>
            </a:r>
            <a:r>
              <a:rPr lang="en-US" b="1" dirty="0" err="1"/>
              <a:t>vez</a:t>
            </a:r>
            <a:r>
              <a:rPr lang="en-US" b="1" dirty="0"/>
              <a:t> </a:t>
            </a:r>
            <a:r>
              <a:rPr lang="en-US" b="1" dirty="0" err="1"/>
              <a:t>esto</a:t>
            </a:r>
            <a:r>
              <a:rPr lang="en-US" b="1" dirty="0"/>
              <a:t> no: </a:t>
            </a:r>
            <a:r>
              <a:rPr lang="en-US" b="1" dirty="0" err="1"/>
              <a:t>llevo</a:t>
            </a:r>
            <a:r>
              <a:rPr lang="en-US" b="1" dirty="0"/>
              <a:t> 20 </a:t>
            </a:r>
            <a:r>
              <a:rPr lang="es-AR" b="1" dirty="0"/>
              <a:t>años</a:t>
            </a:r>
            <a:r>
              <a:rPr lang="en-US" b="1" dirty="0"/>
              <a:t> </a:t>
            </a:r>
            <a:r>
              <a:rPr lang="es-AR" b="1" dirty="0"/>
              <a:t>como</a:t>
            </a:r>
            <a:r>
              <a:rPr lang="en-US" b="1" dirty="0"/>
              <a:t> </a:t>
            </a:r>
            <a:r>
              <a:rPr lang="en-US" b="1" dirty="0" err="1"/>
              <a:t>miembro</a:t>
            </a:r>
            <a:r>
              <a:rPr lang="en-US" b="1" dirty="0"/>
              <a:t> del Graduate Faculty del </a:t>
            </a:r>
            <a:r>
              <a:rPr lang="en-US" b="1" dirty="0" err="1"/>
              <a:t>departamento</a:t>
            </a:r>
            <a:r>
              <a:rPr lang="en-US" b="1" dirty="0"/>
              <a:t> de Historia de Rutgers, New Brunswick. </a:t>
            </a:r>
            <a:r>
              <a:rPr lang="en-US" b="1" dirty="0" err="1"/>
              <a:t>Participo</a:t>
            </a:r>
            <a:r>
              <a:rPr lang="en-US" b="1" dirty="0"/>
              <a:t> del </a:t>
            </a:r>
            <a:r>
              <a:rPr lang="en-US" b="1" dirty="0" err="1"/>
              <a:t>programa</a:t>
            </a:r>
            <a:r>
              <a:rPr lang="en-US" b="1" dirty="0"/>
              <a:t> de America Latina y </a:t>
            </a:r>
            <a:r>
              <a:rPr lang="en-US" b="1" dirty="0" err="1"/>
              <a:t>el</a:t>
            </a:r>
            <a:r>
              <a:rPr lang="en-US" b="1" dirty="0"/>
              <a:t> Caribe y del </a:t>
            </a:r>
            <a:r>
              <a:rPr lang="en-US" b="1" dirty="0" err="1"/>
              <a:t>programa</a:t>
            </a:r>
            <a:r>
              <a:rPr lang="en-US" b="1" dirty="0"/>
              <a:t> de </a:t>
            </a:r>
            <a:r>
              <a:rPr lang="en-US" b="1" dirty="0" err="1"/>
              <a:t>historia</a:t>
            </a:r>
            <a:r>
              <a:rPr lang="en-US" b="1" dirty="0"/>
              <a:t> de EU. He </a:t>
            </a:r>
            <a:r>
              <a:rPr lang="en-US" b="1" dirty="0" err="1"/>
              <a:t>servido</a:t>
            </a:r>
            <a:r>
              <a:rPr lang="en-US" b="1" dirty="0"/>
              <a:t> o </a:t>
            </a:r>
            <a:r>
              <a:rPr lang="en-US" b="1" dirty="0" err="1"/>
              <a:t>dirigido</a:t>
            </a:r>
            <a:r>
              <a:rPr lang="en-US" b="1" dirty="0"/>
              <a:t> </a:t>
            </a:r>
            <a:r>
              <a:rPr lang="en-US" b="1" dirty="0" err="1"/>
              <a:t>en</a:t>
            </a:r>
            <a:r>
              <a:rPr lang="en-US" b="1" dirty="0"/>
              <a:t> </a:t>
            </a:r>
            <a:r>
              <a:rPr lang="en-US" b="1" dirty="0" err="1"/>
              <a:t>muchos</a:t>
            </a:r>
            <a:r>
              <a:rPr lang="en-US" b="1" dirty="0"/>
              <a:t> </a:t>
            </a:r>
            <a:r>
              <a:rPr lang="en-US" b="1" dirty="0" err="1"/>
              <a:t>comites</a:t>
            </a:r>
            <a:r>
              <a:rPr lang="en-US" b="1" dirty="0"/>
              <a:t> de </a:t>
            </a:r>
            <a:r>
              <a:rPr lang="en-US" b="1" dirty="0" err="1"/>
              <a:t>tesis</a:t>
            </a:r>
            <a:r>
              <a:rPr lang="en-US" b="1" dirty="0"/>
              <a:t> </a:t>
            </a:r>
            <a:r>
              <a:rPr lang="en-US" b="1" dirty="0" err="1"/>
              <a:t>doctorales</a:t>
            </a:r>
            <a:r>
              <a:rPr lang="en-US" b="1" dirty="0"/>
              <a:t> y de </a:t>
            </a:r>
            <a:r>
              <a:rPr lang="en-US" b="1" dirty="0" err="1"/>
              <a:t>maestria</a:t>
            </a:r>
            <a:r>
              <a:rPr lang="en-US" b="1" dirty="0"/>
              <a:t>. Tambien </a:t>
            </a:r>
            <a:r>
              <a:rPr lang="en-US" b="1" dirty="0" err="1"/>
              <a:t>llevo</a:t>
            </a:r>
            <a:r>
              <a:rPr lang="en-US" b="1" dirty="0"/>
              <a:t> mas de 30 </a:t>
            </a:r>
            <a:r>
              <a:rPr lang="en-US" b="1" dirty="0" err="1"/>
              <a:t>años</a:t>
            </a:r>
            <a:r>
              <a:rPr lang="en-US" b="1" dirty="0"/>
              <a:t> de </a:t>
            </a:r>
            <a:r>
              <a:rPr lang="en-US" b="1" dirty="0" err="1"/>
              <a:t>experiencia</a:t>
            </a:r>
            <a:r>
              <a:rPr lang="en-US" b="1" dirty="0"/>
              <a:t> </a:t>
            </a:r>
            <a:r>
              <a:rPr lang="en-US" b="1" dirty="0" err="1"/>
              <a:t>aconsejando</a:t>
            </a:r>
            <a:r>
              <a:rPr lang="en-US" b="1" dirty="0"/>
              <a:t> a mis </a:t>
            </a:r>
            <a:r>
              <a:rPr lang="en-US" b="1" i="1" dirty="0"/>
              <a:t>undergrads</a:t>
            </a:r>
            <a:r>
              <a:rPr lang="en-US" b="1" dirty="0"/>
              <a:t> con sus solicitudes.</a:t>
            </a:r>
          </a:p>
        </p:txBody>
      </p:sp>
      <p:sp>
        <p:nvSpPr>
          <p:cNvPr id="2" name="Slide Number Placeholder 1">
            <a:extLst>
              <a:ext uri="{FF2B5EF4-FFF2-40B4-BE49-F238E27FC236}">
                <a16:creationId xmlns:a16="http://schemas.microsoft.com/office/drawing/2014/main" id="{991DBFA3-4929-EF34-6EC0-62D2B6817892}"/>
              </a:ext>
            </a:extLst>
          </p:cNvPr>
          <p:cNvSpPr>
            <a:spLocks noGrp="1"/>
          </p:cNvSpPr>
          <p:nvPr>
            <p:ph type="sldNum" sz="quarter" idx="4"/>
          </p:nvPr>
        </p:nvSpPr>
        <p:spPr/>
        <p:txBody>
          <a:bodyPr/>
          <a:lstStyle/>
          <a:p>
            <a:fld id="{08AB70BE-1769-45B8-85A6-0C837432C7E6}" type="slidenum">
              <a:rPr lang="en-US" smtClean="0"/>
              <a:pPr/>
              <a:t>2</a:t>
            </a:fld>
            <a:endParaRPr lang="en-US" dirty="0"/>
          </a:p>
        </p:txBody>
      </p:sp>
    </p:spTree>
    <p:extLst>
      <p:ext uri="{BB962C8B-B14F-4D97-AF65-F5344CB8AC3E}">
        <p14:creationId xmlns:p14="http://schemas.microsoft.com/office/powerpoint/2010/main" val="2567017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A4BA2E-648F-12E2-A25B-6E4FB0A47BE9}"/>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91DF045F-BE8A-FD16-CF42-84DC64E737A8}"/>
              </a:ext>
            </a:extLst>
          </p:cNvPr>
          <p:cNvSpPr>
            <a:spLocks noGrp="1"/>
          </p:cNvSpPr>
          <p:nvPr>
            <p:ph type="title"/>
          </p:nvPr>
        </p:nvSpPr>
        <p:spPr/>
        <p:txBody>
          <a:bodyPr/>
          <a:lstStyle/>
          <a:p>
            <a:r>
              <a:rPr lang="en-US" b="1" dirty="0"/>
              <a:t>The Magical Mojo</a:t>
            </a:r>
          </a:p>
        </p:txBody>
      </p:sp>
      <p:sp>
        <p:nvSpPr>
          <p:cNvPr id="4" name="Content Placeholder 3">
            <a:extLst>
              <a:ext uri="{FF2B5EF4-FFF2-40B4-BE49-F238E27FC236}">
                <a16:creationId xmlns:a16="http://schemas.microsoft.com/office/drawing/2014/main" id="{538E1D94-77A3-B218-1BD9-5DD94E420EBB}"/>
              </a:ext>
            </a:extLst>
          </p:cNvPr>
          <p:cNvSpPr>
            <a:spLocks noGrp="1"/>
          </p:cNvSpPr>
          <p:nvPr>
            <p:ph sz="quarter" idx="10"/>
          </p:nvPr>
        </p:nvSpPr>
        <p:spPr/>
        <p:txBody>
          <a:bodyPr/>
          <a:lstStyle/>
          <a:p>
            <a:r>
              <a:rPr lang="en-US" b="1" dirty="0"/>
              <a:t>Persistence.</a:t>
            </a:r>
          </a:p>
          <a:p>
            <a:r>
              <a:rPr lang="en-US" b="1" dirty="0"/>
              <a:t>What is a good match for you </a:t>
            </a:r>
            <a:r>
              <a:rPr lang="en-US" b="1" i="1" dirty="0"/>
              <a:t>and </a:t>
            </a:r>
            <a:r>
              <a:rPr lang="en-US" b="1" dirty="0"/>
              <a:t>them?</a:t>
            </a:r>
          </a:p>
          <a:p>
            <a:r>
              <a:rPr lang="en-US" b="1" dirty="0"/>
              <a:t>Pushing yourself.</a:t>
            </a:r>
          </a:p>
          <a:p>
            <a:r>
              <a:rPr lang="en-US" dirty="0"/>
              <a:t>Visualize owning that profession ahead of time. What does that mean?</a:t>
            </a:r>
          </a:p>
          <a:p>
            <a:r>
              <a:rPr lang="en-US" dirty="0"/>
              <a:t>Did I mention persistence?</a:t>
            </a:r>
          </a:p>
          <a:p>
            <a:endParaRPr lang="en-US" dirty="0"/>
          </a:p>
        </p:txBody>
      </p:sp>
      <p:sp>
        <p:nvSpPr>
          <p:cNvPr id="2" name="Slide Number Placeholder 1">
            <a:extLst>
              <a:ext uri="{FF2B5EF4-FFF2-40B4-BE49-F238E27FC236}">
                <a16:creationId xmlns:a16="http://schemas.microsoft.com/office/drawing/2014/main" id="{BE9CDD6B-0021-DCD4-252A-913A45034BE5}"/>
              </a:ext>
            </a:extLst>
          </p:cNvPr>
          <p:cNvSpPr>
            <a:spLocks noGrp="1"/>
          </p:cNvSpPr>
          <p:nvPr>
            <p:ph type="sldNum" sz="quarter" idx="4"/>
          </p:nvPr>
        </p:nvSpPr>
        <p:spPr/>
        <p:txBody>
          <a:bodyPr/>
          <a:lstStyle/>
          <a:p>
            <a:fld id="{08AB70BE-1769-45B8-85A6-0C837432C7E6}" type="slidenum">
              <a:rPr lang="en-US" smtClean="0"/>
              <a:pPr/>
              <a:t>20</a:t>
            </a:fld>
            <a:endParaRPr lang="en-US" dirty="0"/>
          </a:p>
        </p:txBody>
      </p:sp>
    </p:spTree>
    <p:extLst>
      <p:ext uri="{BB962C8B-B14F-4D97-AF65-F5344CB8AC3E}">
        <p14:creationId xmlns:p14="http://schemas.microsoft.com/office/powerpoint/2010/main" val="42505925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8C2EC19-A157-8389-07DB-650659081F52}"/>
              </a:ext>
            </a:extLst>
          </p:cNvPr>
          <p:cNvSpPr>
            <a:spLocks noGrp="1"/>
          </p:cNvSpPr>
          <p:nvPr>
            <p:ph type="title"/>
          </p:nvPr>
        </p:nvSpPr>
        <p:spPr/>
        <p:txBody>
          <a:bodyPr>
            <a:normAutofit fontScale="90000"/>
          </a:bodyPr>
          <a:lstStyle/>
          <a:p>
            <a:r>
              <a:rPr lang="en-US" dirty="0" err="1"/>
              <a:t>Contacto</a:t>
            </a:r>
            <a:br>
              <a:rPr lang="en-US" dirty="0"/>
            </a:br>
            <a:br>
              <a:rPr lang="en-US" dirty="0"/>
            </a:br>
            <a:r>
              <a:rPr lang="en-US" dirty="0">
                <a:hlinkClick r:id="rId3"/>
              </a:rPr>
              <a:t>alauria@rutgers.edu</a:t>
            </a:r>
            <a:br>
              <a:rPr lang="en-US" dirty="0"/>
            </a:br>
            <a:br>
              <a:rPr lang="en-US" dirty="0"/>
            </a:br>
            <a:r>
              <a:rPr lang="en-US" dirty="0"/>
              <a:t>PRAC.rutgers.edu</a:t>
            </a:r>
            <a:br>
              <a:rPr lang="en-US" dirty="0"/>
            </a:br>
            <a:r>
              <a:rPr lang="en-US" dirty="0"/>
              <a:t>Sites.rutgers.edu/LSRI</a:t>
            </a:r>
            <a:br>
              <a:rPr lang="en-US" dirty="0"/>
            </a:br>
            <a:r>
              <a:rPr lang="en-US" dirty="0"/>
              <a:t>lauria.rutgers.edu</a:t>
            </a:r>
          </a:p>
        </p:txBody>
      </p:sp>
      <p:sp>
        <p:nvSpPr>
          <p:cNvPr id="2" name="Slide Number Placeholder 1">
            <a:extLst>
              <a:ext uri="{FF2B5EF4-FFF2-40B4-BE49-F238E27FC236}">
                <a16:creationId xmlns:a16="http://schemas.microsoft.com/office/drawing/2014/main" id="{17DE2532-F4A7-30E2-0525-1FF82D28A315}"/>
              </a:ext>
            </a:extLst>
          </p:cNvPr>
          <p:cNvSpPr>
            <a:spLocks noGrp="1"/>
          </p:cNvSpPr>
          <p:nvPr>
            <p:ph type="sldNum" sz="quarter" idx="4"/>
          </p:nvPr>
        </p:nvSpPr>
        <p:spPr/>
        <p:txBody>
          <a:bodyPr/>
          <a:lstStyle/>
          <a:p>
            <a:fld id="{08AB70BE-1769-45B8-85A6-0C837432C7E6}" type="slidenum">
              <a:rPr lang="en-US" smtClean="0"/>
              <a:pPr/>
              <a:t>21</a:t>
            </a:fld>
            <a:endParaRPr lang="en-US" dirty="0"/>
          </a:p>
        </p:txBody>
      </p:sp>
    </p:spTree>
    <p:extLst>
      <p:ext uri="{BB962C8B-B14F-4D97-AF65-F5344CB8AC3E}">
        <p14:creationId xmlns:p14="http://schemas.microsoft.com/office/powerpoint/2010/main" val="2470345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B2803C-B8CE-4D79-C826-7C40D6429FE9}"/>
            </a:ext>
          </a:extLst>
        </p:cNvPr>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B45B76A-93A4-59D5-439A-349B547C02C3}"/>
              </a:ext>
            </a:extLst>
          </p:cNvPr>
          <p:cNvSpPr>
            <a:spLocks noGrp="1"/>
          </p:cNvSpPr>
          <p:nvPr>
            <p:ph sz="quarter" idx="10"/>
          </p:nvPr>
        </p:nvSpPr>
        <p:spPr>
          <a:xfrm>
            <a:off x="2498709" y="1477963"/>
            <a:ext cx="8397892" cy="3446462"/>
          </a:xfrm>
        </p:spPr>
        <p:txBody>
          <a:bodyPr>
            <a:normAutofit/>
          </a:bodyPr>
          <a:lstStyle/>
          <a:p>
            <a:r>
              <a:rPr lang="en-US" sz="2400" b="1" dirty="0" err="1"/>
              <a:t>Esto</a:t>
            </a:r>
            <a:r>
              <a:rPr lang="en-US" sz="2400" b="1" dirty="0"/>
              <a:t> es </a:t>
            </a:r>
            <a:r>
              <a:rPr lang="en-US" sz="2400" b="1" dirty="0" err="1"/>
              <a:t>en</a:t>
            </a:r>
            <a:r>
              <a:rPr lang="en-US" sz="2400" b="1" dirty="0"/>
              <a:t> dynamic </a:t>
            </a:r>
            <a:r>
              <a:rPr lang="en-US" sz="2400" b="1" dirty="0" err="1"/>
              <a:t>bilingualismo</a:t>
            </a:r>
            <a:r>
              <a:rPr lang="en-US" sz="2400" b="1" dirty="0"/>
              <a:t>. </a:t>
            </a:r>
          </a:p>
          <a:p>
            <a:r>
              <a:rPr lang="en-US" sz="2400" b="1" dirty="0"/>
              <a:t>It is what it is.</a:t>
            </a:r>
          </a:p>
        </p:txBody>
      </p:sp>
      <p:sp>
        <p:nvSpPr>
          <p:cNvPr id="2" name="Slide Number Placeholder 1">
            <a:extLst>
              <a:ext uri="{FF2B5EF4-FFF2-40B4-BE49-F238E27FC236}">
                <a16:creationId xmlns:a16="http://schemas.microsoft.com/office/drawing/2014/main" id="{34108785-3557-F93D-A056-D8EA93A7CF69}"/>
              </a:ext>
            </a:extLst>
          </p:cNvPr>
          <p:cNvSpPr>
            <a:spLocks noGrp="1"/>
          </p:cNvSpPr>
          <p:nvPr>
            <p:ph type="sldNum" sz="quarter" idx="4"/>
          </p:nvPr>
        </p:nvSpPr>
        <p:spPr/>
        <p:txBody>
          <a:bodyPr/>
          <a:lstStyle/>
          <a:p>
            <a:fld id="{08AB70BE-1769-45B8-85A6-0C837432C7E6}" type="slidenum">
              <a:rPr lang="en-US" smtClean="0"/>
              <a:pPr/>
              <a:t>3</a:t>
            </a:fld>
            <a:endParaRPr lang="en-US" dirty="0"/>
          </a:p>
        </p:txBody>
      </p:sp>
    </p:spTree>
    <p:extLst>
      <p:ext uri="{BB962C8B-B14F-4D97-AF65-F5344CB8AC3E}">
        <p14:creationId xmlns:p14="http://schemas.microsoft.com/office/powerpoint/2010/main" val="1560605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1B6E5A-69F0-5E1D-778D-54DB189C46D4}"/>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E041491-C2E3-D486-E061-50012D46D156}"/>
              </a:ext>
            </a:extLst>
          </p:cNvPr>
          <p:cNvSpPr>
            <a:spLocks noGrp="1"/>
          </p:cNvSpPr>
          <p:nvPr>
            <p:ph type="sldNum" sz="quarter" idx="4"/>
          </p:nvPr>
        </p:nvSpPr>
        <p:spPr/>
        <p:txBody>
          <a:bodyPr/>
          <a:lstStyle/>
          <a:p>
            <a:fld id="{08AB70BE-1769-45B8-85A6-0C837432C7E6}" type="slidenum">
              <a:rPr lang="en-US" smtClean="0"/>
              <a:pPr/>
              <a:t>4</a:t>
            </a:fld>
            <a:endParaRPr lang="en-US" dirty="0"/>
          </a:p>
        </p:txBody>
      </p:sp>
      <p:pic>
        <p:nvPicPr>
          <p:cNvPr id="10" name="Picture 9" descr="A cartoon of a person with long ears and text&#10;&#10;AI-generated content may be incorrect.">
            <a:extLst>
              <a:ext uri="{FF2B5EF4-FFF2-40B4-BE49-F238E27FC236}">
                <a16:creationId xmlns:a16="http://schemas.microsoft.com/office/drawing/2014/main" id="{EAAB3FD2-D9B8-9D1F-A6FE-468A013A6DFF}"/>
              </a:ext>
            </a:extLst>
          </p:cNvPr>
          <p:cNvPicPr>
            <a:picLocks noChangeAspect="1"/>
          </p:cNvPicPr>
          <p:nvPr/>
        </p:nvPicPr>
        <p:blipFill>
          <a:blip r:embed="rId3"/>
          <a:stretch>
            <a:fillRect/>
          </a:stretch>
        </p:blipFill>
        <p:spPr>
          <a:xfrm>
            <a:off x="7017811" y="726245"/>
            <a:ext cx="4733201" cy="5500356"/>
          </a:xfrm>
          <a:prstGeom prst="rect">
            <a:avLst/>
          </a:prstGeom>
        </p:spPr>
      </p:pic>
      <p:pic>
        <p:nvPicPr>
          <p:cNvPr id="12" name="Picture 11" descr="A black and white comic strip&#10;&#10;AI-generated content may be incorrect.">
            <a:extLst>
              <a:ext uri="{FF2B5EF4-FFF2-40B4-BE49-F238E27FC236}">
                <a16:creationId xmlns:a16="http://schemas.microsoft.com/office/drawing/2014/main" id="{F5252758-2208-5D26-C2CD-E6CF1F8AAD56}"/>
              </a:ext>
            </a:extLst>
          </p:cNvPr>
          <p:cNvPicPr>
            <a:picLocks noChangeAspect="1"/>
          </p:cNvPicPr>
          <p:nvPr/>
        </p:nvPicPr>
        <p:blipFill>
          <a:blip r:embed="rId4"/>
          <a:stretch>
            <a:fillRect/>
          </a:stretch>
        </p:blipFill>
        <p:spPr>
          <a:xfrm>
            <a:off x="575854" y="0"/>
            <a:ext cx="6152565" cy="6857999"/>
          </a:xfrm>
          <a:prstGeom prst="rect">
            <a:avLst/>
          </a:prstGeom>
        </p:spPr>
      </p:pic>
    </p:spTree>
    <p:extLst>
      <p:ext uri="{BB962C8B-B14F-4D97-AF65-F5344CB8AC3E}">
        <p14:creationId xmlns:p14="http://schemas.microsoft.com/office/powerpoint/2010/main" val="1769978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5091EC-47FE-4041-C7C9-BBB9A84BEF19}"/>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BB050028-4D44-86D4-639D-D5D59FF44E45}"/>
              </a:ext>
            </a:extLst>
          </p:cNvPr>
          <p:cNvSpPr>
            <a:spLocks noGrp="1"/>
          </p:cNvSpPr>
          <p:nvPr>
            <p:ph type="title"/>
          </p:nvPr>
        </p:nvSpPr>
        <p:spPr/>
        <p:txBody>
          <a:bodyPr/>
          <a:lstStyle/>
          <a:p>
            <a:r>
              <a:rPr lang="en-US" dirty="0"/>
              <a:t>Los </a:t>
            </a:r>
            <a:r>
              <a:rPr lang="en-US" dirty="0" err="1"/>
              <a:t>temas</a:t>
            </a:r>
            <a:endParaRPr lang="en-US" dirty="0"/>
          </a:p>
        </p:txBody>
      </p:sp>
      <p:sp>
        <p:nvSpPr>
          <p:cNvPr id="4" name="Content Placeholder 3">
            <a:extLst>
              <a:ext uri="{FF2B5EF4-FFF2-40B4-BE49-F238E27FC236}">
                <a16:creationId xmlns:a16="http://schemas.microsoft.com/office/drawing/2014/main" id="{8DBF499B-1A67-58A2-7625-A8F357E762F4}"/>
              </a:ext>
            </a:extLst>
          </p:cNvPr>
          <p:cNvSpPr>
            <a:spLocks noGrp="1"/>
          </p:cNvSpPr>
          <p:nvPr>
            <p:ph sz="quarter" idx="10"/>
          </p:nvPr>
        </p:nvSpPr>
        <p:spPr>
          <a:xfrm>
            <a:off x="4213981" y="483810"/>
            <a:ext cx="6682619" cy="5499294"/>
          </a:xfrm>
        </p:spPr>
        <p:txBody>
          <a:bodyPr numCol="2">
            <a:normAutofit/>
          </a:bodyPr>
          <a:lstStyle/>
          <a:p>
            <a:pPr marL="285750" indent="-285750">
              <a:buFont typeface="Arial" panose="020B0604020202020204" pitchFamily="34" charset="0"/>
              <a:buChar char="•"/>
            </a:pPr>
            <a:r>
              <a:rPr lang="en-US" b="1" dirty="0" err="1"/>
              <a:t>Porque</a:t>
            </a:r>
            <a:r>
              <a:rPr lang="en-US" b="1" dirty="0"/>
              <a:t> y para que?</a:t>
            </a:r>
          </a:p>
          <a:p>
            <a:pPr marL="285750" indent="-285750">
              <a:buFont typeface="Arial" panose="020B0604020202020204" pitchFamily="34" charset="0"/>
              <a:buChar char="•"/>
            </a:pPr>
            <a:r>
              <a:rPr lang="en-US" b="1" dirty="0"/>
              <a:t>What it takes</a:t>
            </a:r>
          </a:p>
          <a:p>
            <a:pPr marL="285750" indent="-285750">
              <a:buFont typeface="Arial" panose="020B0604020202020204" pitchFamily="34" charset="0"/>
              <a:buChar char="•"/>
            </a:pPr>
            <a:r>
              <a:rPr lang="en-US" b="1" dirty="0"/>
              <a:t>El dinero</a:t>
            </a:r>
          </a:p>
          <a:p>
            <a:pPr marL="285750" indent="-285750">
              <a:buFont typeface="Arial" panose="020B0604020202020204" pitchFamily="34" charset="0"/>
              <a:buChar char="•"/>
            </a:pPr>
            <a:r>
              <a:rPr lang="en-US" b="1" dirty="0" err="1"/>
              <a:t>Trabajo</a:t>
            </a:r>
            <a:r>
              <a:rPr lang="en-US" b="1" dirty="0"/>
              <a:t> </a:t>
            </a:r>
            <a:r>
              <a:rPr lang="en-US" b="1" dirty="0" err="1"/>
              <a:t>preparatorio</a:t>
            </a:r>
            <a:r>
              <a:rPr lang="en-US" b="1" dirty="0"/>
              <a:t>: 1-2 </a:t>
            </a:r>
            <a:r>
              <a:rPr lang="en-US" b="1" dirty="0" err="1"/>
              <a:t>años</a:t>
            </a:r>
            <a:endParaRPr lang="en-US" b="1" dirty="0"/>
          </a:p>
          <a:p>
            <a:pPr marL="285750" indent="-285750">
              <a:buFont typeface="Arial" panose="020B0604020202020204" pitchFamily="34" charset="0"/>
              <a:buChar char="•"/>
            </a:pPr>
            <a:r>
              <a:rPr lang="en-US" b="1" dirty="0" err="1"/>
              <a:t>Trabajo</a:t>
            </a:r>
            <a:r>
              <a:rPr lang="en-US" b="1" dirty="0"/>
              <a:t> </a:t>
            </a:r>
            <a:r>
              <a:rPr lang="en-US" b="1" dirty="0" err="1"/>
              <a:t>preparatorio</a:t>
            </a:r>
            <a:r>
              <a:rPr lang="en-US" b="1" dirty="0"/>
              <a:t>: </a:t>
            </a:r>
            <a:r>
              <a:rPr lang="en-US" b="1" dirty="0" err="1"/>
              <a:t>unos</a:t>
            </a:r>
            <a:r>
              <a:rPr lang="en-US" b="1" dirty="0"/>
              <a:t> meses</a:t>
            </a:r>
          </a:p>
          <a:p>
            <a:pPr marL="285750" indent="-285750">
              <a:buFont typeface="Arial" panose="020B0604020202020204" pitchFamily="34" charset="0"/>
              <a:buChar char="•"/>
            </a:pPr>
            <a:r>
              <a:rPr lang="en-US" b="1" dirty="0" err="1"/>
              <a:t>Critico</a:t>
            </a:r>
            <a:r>
              <a:rPr lang="en-US" b="1" dirty="0"/>
              <a:t>: Las Cartas de Rec.</a:t>
            </a:r>
          </a:p>
          <a:p>
            <a:pPr marL="285750" indent="-285750">
              <a:buFont typeface="Arial" panose="020B0604020202020204" pitchFamily="34" charset="0"/>
              <a:buChar char="•"/>
            </a:pPr>
            <a:r>
              <a:rPr lang="en-US" b="1" dirty="0"/>
              <a:t>El email</a:t>
            </a:r>
          </a:p>
          <a:p>
            <a:pPr marL="285750" indent="-285750">
              <a:buFont typeface="Arial" panose="020B0604020202020204" pitchFamily="34" charset="0"/>
              <a:buChar char="•"/>
            </a:pPr>
            <a:r>
              <a:rPr lang="en-US" b="1" dirty="0"/>
              <a:t>El </a:t>
            </a:r>
            <a:r>
              <a:rPr lang="en-US" b="1" dirty="0" err="1"/>
              <a:t>ensayo</a:t>
            </a:r>
            <a:r>
              <a:rPr lang="en-US" b="1" dirty="0"/>
              <a:t> de </a:t>
            </a:r>
            <a:r>
              <a:rPr lang="en-US" b="1" dirty="0" err="1"/>
              <a:t>solicitud</a:t>
            </a:r>
            <a:r>
              <a:rPr lang="en-US" b="1" dirty="0"/>
              <a:t>: Personal</a:t>
            </a:r>
          </a:p>
          <a:p>
            <a:pPr marL="285750" indent="-285750">
              <a:buFont typeface="Arial" panose="020B0604020202020204" pitchFamily="34" charset="0"/>
              <a:buChar char="•"/>
            </a:pPr>
            <a:r>
              <a:rPr lang="en-US" b="1" dirty="0"/>
              <a:t>El </a:t>
            </a:r>
            <a:r>
              <a:rPr lang="en-US" b="1" dirty="0" err="1"/>
              <a:t>ensayo</a:t>
            </a:r>
            <a:r>
              <a:rPr lang="en-US" b="1" dirty="0"/>
              <a:t> de </a:t>
            </a:r>
            <a:r>
              <a:rPr lang="en-US" b="1" dirty="0" err="1"/>
              <a:t>solicitud</a:t>
            </a:r>
            <a:r>
              <a:rPr lang="en-US" b="1" dirty="0"/>
              <a:t>: </a:t>
            </a:r>
            <a:r>
              <a:rPr lang="en-US" b="1" dirty="0" err="1"/>
              <a:t>Intelectual</a:t>
            </a:r>
            <a:endParaRPr lang="en-US" b="1" dirty="0"/>
          </a:p>
          <a:p>
            <a:pPr marL="285750" indent="-285750">
              <a:buFont typeface="Arial" panose="020B0604020202020204" pitchFamily="34" charset="0"/>
              <a:buChar char="•"/>
            </a:pPr>
            <a:r>
              <a:rPr lang="en-US" b="1" dirty="0"/>
              <a:t>Resume o CV?</a:t>
            </a:r>
          </a:p>
          <a:p>
            <a:pPr marL="285750" indent="-285750">
              <a:buFont typeface="Arial" panose="020B0604020202020204" pitchFamily="34" charset="0"/>
              <a:buChar char="•"/>
            </a:pPr>
            <a:r>
              <a:rPr lang="en-US" b="1" dirty="0"/>
              <a:t>El </a:t>
            </a:r>
            <a:r>
              <a:rPr lang="en-US" b="1" i="1" dirty="0"/>
              <a:t>writing sample</a:t>
            </a:r>
            <a:endParaRPr lang="en-US" b="1" dirty="0"/>
          </a:p>
          <a:p>
            <a:pPr marL="285750" indent="-285750">
              <a:buFont typeface="Arial" panose="020B0604020202020204" pitchFamily="34" charset="0"/>
              <a:buChar char="•"/>
            </a:pPr>
            <a:r>
              <a:rPr lang="en-US" b="1" dirty="0"/>
              <a:t>La </a:t>
            </a:r>
            <a:r>
              <a:rPr lang="en-US" b="1" dirty="0" err="1"/>
              <a:t>entrevista</a:t>
            </a:r>
            <a:endParaRPr lang="en-US" b="1" dirty="0"/>
          </a:p>
          <a:p>
            <a:pPr marL="285750" indent="-285750">
              <a:buFont typeface="Arial" panose="020B0604020202020204" pitchFamily="34" charset="0"/>
              <a:buChar char="•"/>
            </a:pPr>
            <a:r>
              <a:rPr lang="en-US" b="1" dirty="0"/>
              <a:t>EUA vs Espana</a:t>
            </a:r>
          </a:p>
          <a:p>
            <a:pPr marL="285750" indent="-285750">
              <a:buFont typeface="Arial" panose="020B0604020202020204" pitchFamily="34" charset="0"/>
              <a:buChar char="•"/>
            </a:pPr>
            <a:r>
              <a:rPr lang="en-US" b="1" dirty="0"/>
              <a:t>?Que </a:t>
            </a:r>
            <a:r>
              <a:rPr lang="en-US" b="1" dirty="0" err="1"/>
              <a:t>pasa</a:t>
            </a:r>
            <a:r>
              <a:rPr lang="en-US" b="1" dirty="0"/>
              <a:t> </a:t>
            </a:r>
            <a:r>
              <a:rPr lang="en-US" b="1" dirty="0" err="1"/>
              <a:t>cuando</a:t>
            </a:r>
            <a:r>
              <a:rPr lang="en-US" b="1" dirty="0"/>
              <a:t> </a:t>
            </a:r>
            <a:r>
              <a:rPr lang="en-US" b="1" dirty="0" err="1"/>
              <a:t>encienden</a:t>
            </a:r>
            <a:r>
              <a:rPr lang="en-US" b="1" dirty="0"/>
              <a:t> los cigarros?</a:t>
            </a:r>
          </a:p>
          <a:p>
            <a:pPr marL="285750" indent="-285750">
              <a:buFont typeface="Arial" panose="020B0604020202020204" pitchFamily="34" charset="0"/>
              <a:buChar char="•"/>
            </a:pPr>
            <a:r>
              <a:rPr lang="en-US" b="1" dirty="0"/>
              <a:t>The Magical Mojo</a:t>
            </a:r>
          </a:p>
          <a:p>
            <a:pPr marL="285750" indent="-285750">
              <a:buFont typeface="Arial" panose="020B0604020202020204" pitchFamily="34" charset="0"/>
              <a:buChar char="•"/>
            </a:pPr>
            <a:endParaRPr lang="en-US" dirty="0"/>
          </a:p>
        </p:txBody>
      </p:sp>
      <p:sp>
        <p:nvSpPr>
          <p:cNvPr id="2" name="Slide Number Placeholder 1">
            <a:extLst>
              <a:ext uri="{FF2B5EF4-FFF2-40B4-BE49-F238E27FC236}">
                <a16:creationId xmlns:a16="http://schemas.microsoft.com/office/drawing/2014/main" id="{BA6F354D-C5CA-1B72-E1BE-FA904EF1FECC}"/>
              </a:ext>
            </a:extLst>
          </p:cNvPr>
          <p:cNvSpPr>
            <a:spLocks noGrp="1"/>
          </p:cNvSpPr>
          <p:nvPr>
            <p:ph type="sldNum" sz="quarter" idx="4"/>
          </p:nvPr>
        </p:nvSpPr>
        <p:spPr/>
        <p:txBody>
          <a:bodyPr/>
          <a:lstStyle/>
          <a:p>
            <a:fld id="{08AB70BE-1769-45B8-85A6-0C837432C7E6}" type="slidenum">
              <a:rPr lang="en-US" smtClean="0"/>
              <a:pPr/>
              <a:t>5</a:t>
            </a:fld>
            <a:endParaRPr lang="en-US" dirty="0"/>
          </a:p>
        </p:txBody>
      </p:sp>
    </p:spTree>
    <p:extLst>
      <p:ext uri="{BB962C8B-B14F-4D97-AF65-F5344CB8AC3E}">
        <p14:creationId xmlns:p14="http://schemas.microsoft.com/office/powerpoint/2010/main" val="4199917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554740-3C28-D058-7D43-111213E29AED}"/>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CE9E1C94-F49C-001D-7D62-C6478B6EE5BA}"/>
              </a:ext>
            </a:extLst>
          </p:cNvPr>
          <p:cNvSpPr>
            <a:spLocks noGrp="1"/>
          </p:cNvSpPr>
          <p:nvPr>
            <p:ph type="title"/>
          </p:nvPr>
        </p:nvSpPr>
        <p:spPr/>
        <p:txBody>
          <a:bodyPr/>
          <a:lstStyle/>
          <a:p>
            <a:r>
              <a:rPr lang="en-US" b="1" dirty="0"/>
              <a:t>Why and what for?</a:t>
            </a:r>
          </a:p>
        </p:txBody>
      </p:sp>
      <p:sp>
        <p:nvSpPr>
          <p:cNvPr id="4" name="Content Placeholder 3">
            <a:extLst>
              <a:ext uri="{FF2B5EF4-FFF2-40B4-BE49-F238E27FC236}">
                <a16:creationId xmlns:a16="http://schemas.microsoft.com/office/drawing/2014/main" id="{6B92B5FC-4408-EFF8-9990-94C80BD7A51D}"/>
              </a:ext>
            </a:extLst>
          </p:cNvPr>
          <p:cNvSpPr>
            <a:spLocks noGrp="1"/>
          </p:cNvSpPr>
          <p:nvPr>
            <p:ph sz="quarter" idx="10"/>
          </p:nvPr>
        </p:nvSpPr>
        <p:spPr/>
        <p:txBody>
          <a:bodyPr/>
          <a:lstStyle/>
          <a:p>
            <a:r>
              <a:rPr lang="en-US" b="1" dirty="0"/>
              <a:t>¿</a:t>
            </a:r>
            <a:r>
              <a:rPr lang="en-US" b="1" dirty="0" err="1"/>
              <a:t>Porque</a:t>
            </a:r>
            <a:r>
              <a:rPr lang="en-US" b="1" dirty="0"/>
              <a:t> </a:t>
            </a:r>
            <a:r>
              <a:rPr lang="en-US" b="1" dirty="0" err="1"/>
              <a:t>quieres</a:t>
            </a:r>
            <a:r>
              <a:rPr lang="en-US" b="1" dirty="0"/>
              <a:t> </a:t>
            </a:r>
            <a:r>
              <a:rPr lang="en-US" b="1" dirty="0" err="1"/>
              <a:t>hacer</a:t>
            </a:r>
            <a:r>
              <a:rPr lang="en-US" b="1" dirty="0"/>
              <a:t> </a:t>
            </a:r>
            <a:r>
              <a:rPr lang="en-US" b="1" dirty="0" err="1"/>
              <a:t>esto</a:t>
            </a:r>
            <a:r>
              <a:rPr lang="en-US" b="1" dirty="0"/>
              <a:t>?</a:t>
            </a:r>
          </a:p>
          <a:p>
            <a:r>
              <a:rPr lang="en-US" b="1" dirty="0"/>
              <a:t>¿</a:t>
            </a:r>
            <a:r>
              <a:rPr lang="en-US" b="1" dirty="0" err="1"/>
              <a:t>Madurez</a:t>
            </a:r>
            <a:r>
              <a:rPr lang="en-US" b="1" dirty="0"/>
              <a:t>?</a:t>
            </a:r>
          </a:p>
          <a:p>
            <a:r>
              <a:rPr lang="en-US" b="1" dirty="0"/>
              <a:t>¿Empleo?</a:t>
            </a:r>
          </a:p>
          <a:p>
            <a:r>
              <a:rPr lang="en-US" b="1" dirty="0"/>
              <a:t>¿</a:t>
            </a:r>
            <a:r>
              <a:rPr lang="en-US" b="1" dirty="0" err="1"/>
              <a:t>Profesorado</a:t>
            </a:r>
            <a:r>
              <a:rPr lang="en-US" b="1" dirty="0"/>
              <a:t>?</a:t>
            </a:r>
          </a:p>
          <a:p>
            <a:r>
              <a:rPr lang="en-US" b="1" dirty="0"/>
              <a:t>¿</a:t>
            </a:r>
            <a:r>
              <a:rPr lang="en-US" b="1" dirty="0" err="1"/>
              <a:t>Negocio</a:t>
            </a:r>
            <a:r>
              <a:rPr lang="en-US" b="1" dirty="0"/>
              <a:t>?</a:t>
            </a:r>
          </a:p>
          <a:p>
            <a:r>
              <a:rPr lang="en-US" b="1" dirty="0"/>
              <a:t>La </a:t>
            </a:r>
            <a:r>
              <a:rPr lang="en-US" b="1" dirty="0" err="1"/>
              <a:t>complicacion</a:t>
            </a:r>
            <a:r>
              <a:rPr lang="en-US" b="1" dirty="0"/>
              <a:t> Boricua I: ¿</a:t>
            </a:r>
            <a:r>
              <a:rPr lang="en-US" b="1" dirty="0" err="1"/>
              <a:t>Cual</a:t>
            </a:r>
            <a:r>
              <a:rPr lang="en-US" b="1" dirty="0"/>
              <a:t> es la </a:t>
            </a:r>
            <a:r>
              <a:rPr lang="en-US" b="1" dirty="0" err="1"/>
              <a:t>ruta</a:t>
            </a:r>
            <a:r>
              <a:rPr lang="en-US" b="1" dirty="0"/>
              <a:t> de </a:t>
            </a:r>
            <a:r>
              <a:rPr lang="en-US" b="1" dirty="0" err="1"/>
              <a:t>regreso</a:t>
            </a:r>
            <a:r>
              <a:rPr lang="en-US" b="1" dirty="0"/>
              <a:t> a PR? ¿</a:t>
            </a:r>
            <a:r>
              <a:rPr lang="en-US" b="1" dirty="0" err="1"/>
              <a:t>Exilio</a:t>
            </a:r>
            <a:r>
              <a:rPr lang="en-US" b="1" dirty="0"/>
              <a:t>? ¿</a:t>
            </a:r>
            <a:r>
              <a:rPr lang="en-US" b="1" dirty="0" err="1"/>
              <a:t>Migracion</a:t>
            </a:r>
            <a:r>
              <a:rPr lang="en-US" b="1" dirty="0"/>
              <a:t>? ¿O </a:t>
            </a:r>
            <a:r>
              <a:rPr lang="en-US" b="1" dirty="0" err="1"/>
              <a:t>el</a:t>
            </a:r>
            <a:r>
              <a:rPr lang="en-US" b="1" dirty="0"/>
              <a:t> </a:t>
            </a:r>
            <a:r>
              <a:rPr lang="en-US" b="1" dirty="0" err="1"/>
              <a:t>regreso</a:t>
            </a:r>
            <a:r>
              <a:rPr lang="en-US" b="1" dirty="0"/>
              <a:t> a USA?</a:t>
            </a:r>
          </a:p>
          <a:p>
            <a:r>
              <a:rPr lang="en-US" b="1" dirty="0"/>
              <a:t>¿</a:t>
            </a:r>
            <a:r>
              <a:rPr lang="en-US" b="1" dirty="0" err="1"/>
              <a:t>Estas</a:t>
            </a:r>
            <a:r>
              <a:rPr lang="en-US" b="1" dirty="0"/>
              <a:t> </a:t>
            </a:r>
            <a:r>
              <a:rPr lang="en-US" b="1" dirty="0" err="1"/>
              <a:t>buscando</a:t>
            </a:r>
            <a:r>
              <a:rPr lang="en-US" b="1" dirty="0"/>
              <a:t> </a:t>
            </a:r>
            <a:r>
              <a:rPr lang="en-US" b="1" dirty="0" err="1"/>
              <a:t>solamente</a:t>
            </a:r>
            <a:r>
              <a:rPr lang="en-US" b="1" dirty="0"/>
              <a:t> </a:t>
            </a:r>
            <a:r>
              <a:rPr lang="en-US" b="1" dirty="0" err="1"/>
              <a:t>seguridad</a:t>
            </a:r>
            <a:r>
              <a:rPr lang="en-US" b="1" dirty="0"/>
              <a:t> </a:t>
            </a:r>
            <a:r>
              <a:rPr lang="en-US" b="1" dirty="0" err="1"/>
              <a:t>financiera</a:t>
            </a:r>
            <a:r>
              <a:rPr lang="en-US" b="1" dirty="0"/>
              <a:t>? </a:t>
            </a:r>
          </a:p>
        </p:txBody>
      </p:sp>
      <p:sp>
        <p:nvSpPr>
          <p:cNvPr id="2" name="Slide Number Placeholder 1">
            <a:extLst>
              <a:ext uri="{FF2B5EF4-FFF2-40B4-BE49-F238E27FC236}">
                <a16:creationId xmlns:a16="http://schemas.microsoft.com/office/drawing/2014/main" id="{23FF7FE4-0661-ED7B-AC59-1FE962C8C1F5}"/>
              </a:ext>
            </a:extLst>
          </p:cNvPr>
          <p:cNvSpPr>
            <a:spLocks noGrp="1"/>
          </p:cNvSpPr>
          <p:nvPr>
            <p:ph type="sldNum" sz="quarter" idx="4"/>
          </p:nvPr>
        </p:nvSpPr>
        <p:spPr/>
        <p:txBody>
          <a:bodyPr/>
          <a:lstStyle/>
          <a:p>
            <a:fld id="{08AB70BE-1769-45B8-85A6-0C837432C7E6}" type="slidenum">
              <a:rPr lang="en-US" smtClean="0"/>
              <a:pPr/>
              <a:t>6</a:t>
            </a:fld>
            <a:endParaRPr lang="en-US" dirty="0"/>
          </a:p>
        </p:txBody>
      </p:sp>
    </p:spTree>
    <p:extLst>
      <p:ext uri="{BB962C8B-B14F-4D97-AF65-F5344CB8AC3E}">
        <p14:creationId xmlns:p14="http://schemas.microsoft.com/office/powerpoint/2010/main" val="2053665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9A3EF2-3C52-8FC9-0CE8-B78E0101D4A2}"/>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FD3A5D71-8316-1BFC-62E3-6CCD879A65A5}"/>
              </a:ext>
            </a:extLst>
          </p:cNvPr>
          <p:cNvSpPr>
            <a:spLocks noGrp="1"/>
          </p:cNvSpPr>
          <p:nvPr>
            <p:ph type="title"/>
          </p:nvPr>
        </p:nvSpPr>
        <p:spPr/>
        <p:txBody>
          <a:bodyPr/>
          <a:lstStyle/>
          <a:p>
            <a:r>
              <a:rPr lang="en-US" b="1" dirty="0"/>
              <a:t>What it takes</a:t>
            </a:r>
          </a:p>
        </p:txBody>
      </p:sp>
      <p:sp>
        <p:nvSpPr>
          <p:cNvPr id="4" name="Content Placeholder 3">
            <a:extLst>
              <a:ext uri="{FF2B5EF4-FFF2-40B4-BE49-F238E27FC236}">
                <a16:creationId xmlns:a16="http://schemas.microsoft.com/office/drawing/2014/main" id="{2860C912-FAEE-326C-3BA0-ECDBF0FDB3CD}"/>
              </a:ext>
            </a:extLst>
          </p:cNvPr>
          <p:cNvSpPr>
            <a:spLocks noGrp="1"/>
          </p:cNvSpPr>
          <p:nvPr>
            <p:ph sz="quarter" idx="10"/>
          </p:nvPr>
        </p:nvSpPr>
        <p:spPr/>
        <p:txBody>
          <a:bodyPr>
            <a:normAutofit fontScale="92500" lnSpcReduction="10000"/>
          </a:bodyPr>
          <a:lstStyle/>
          <a:p>
            <a:r>
              <a:rPr lang="en-US" b="1" dirty="0"/>
              <a:t>Find a colleague or friend who is also applying. Exchange the ‘police’ role with them. You will check in and share all materials with them for mutual checking.  </a:t>
            </a:r>
            <a:r>
              <a:rPr lang="en-US" b="1" dirty="0" err="1"/>
              <a:t>Mejor</a:t>
            </a:r>
            <a:r>
              <a:rPr lang="en-US" b="1" dirty="0"/>
              <a:t> que no sea de </a:t>
            </a:r>
            <a:r>
              <a:rPr lang="en-US" b="1" dirty="0" err="1"/>
              <a:t>tus</a:t>
            </a:r>
            <a:r>
              <a:rPr lang="en-US" b="1" dirty="0"/>
              <a:t> </a:t>
            </a:r>
            <a:r>
              <a:rPr lang="en-US" b="1" dirty="0" err="1"/>
              <a:t>mejores</a:t>
            </a:r>
            <a:r>
              <a:rPr lang="en-US" b="1" dirty="0"/>
              <a:t> amiga/</a:t>
            </a:r>
            <a:r>
              <a:rPr lang="en-US" b="1" dirty="0" err="1"/>
              <a:t>os</a:t>
            </a:r>
            <a:r>
              <a:rPr lang="en-US" b="1" dirty="0"/>
              <a:t>.</a:t>
            </a:r>
          </a:p>
          <a:p>
            <a:r>
              <a:rPr lang="en-US" b="1" dirty="0"/>
              <a:t>Drive, drive, persistence, and drive. And persistence. And patience. </a:t>
            </a:r>
          </a:p>
          <a:p>
            <a:r>
              <a:rPr lang="en-US" b="1" dirty="0"/>
              <a:t>La </a:t>
            </a:r>
            <a:r>
              <a:rPr lang="en-US" b="1" dirty="0" err="1"/>
              <a:t>complicacion</a:t>
            </a:r>
            <a:r>
              <a:rPr lang="en-US" b="1" dirty="0"/>
              <a:t> Boricua II: </a:t>
            </a:r>
            <a:r>
              <a:rPr lang="en-US" b="1" dirty="0" err="1"/>
              <a:t>Expliar</a:t>
            </a:r>
            <a:r>
              <a:rPr lang="en-US" b="1" dirty="0"/>
              <a:t> lo que no </a:t>
            </a:r>
            <a:r>
              <a:rPr lang="en-US" b="1" dirty="0" err="1"/>
              <a:t>entienden</a:t>
            </a:r>
            <a:r>
              <a:rPr lang="en-US" b="1" dirty="0"/>
              <a:t>.</a:t>
            </a:r>
          </a:p>
          <a:p>
            <a:pPr lvl="1"/>
            <a:r>
              <a:rPr lang="en-US" b="1" dirty="0"/>
              <a:t>Explain Puerto Rico contexts. Don’t take this for granted. PR is a strange place and most people outside don’t know about it.</a:t>
            </a:r>
          </a:p>
          <a:p>
            <a:r>
              <a:rPr lang="en-US" b="1" dirty="0"/>
              <a:t>Explain your relationship with the English language if relevant.</a:t>
            </a:r>
          </a:p>
          <a:p>
            <a:r>
              <a:rPr lang="en-US" b="1" dirty="0"/>
              <a:t>Constant contact…</a:t>
            </a:r>
          </a:p>
          <a:p>
            <a:r>
              <a:rPr lang="en-US" b="1" dirty="0"/>
              <a:t>Esta </a:t>
            </a:r>
            <a:r>
              <a:rPr lang="en-US" b="1" dirty="0" err="1"/>
              <a:t>pendiente</a:t>
            </a:r>
            <a:r>
              <a:rPr lang="en-US" b="1" dirty="0"/>
              <a:t> de los trends…</a:t>
            </a:r>
            <a:r>
              <a:rPr lang="en-US" b="1" dirty="0" err="1"/>
              <a:t>profesionales</a:t>
            </a:r>
            <a:r>
              <a:rPr lang="en-US" b="1" dirty="0"/>
              <a:t>…financial aid…employment…etc.</a:t>
            </a:r>
            <a:endParaRPr lang="en-US" dirty="0"/>
          </a:p>
        </p:txBody>
      </p:sp>
      <p:sp>
        <p:nvSpPr>
          <p:cNvPr id="2" name="Slide Number Placeholder 1">
            <a:extLst>
              <a:ext uri="{FF2B5EF4-FFF2-40B4-BE49-F238E27FC236}">
                <a16:creationId xmlns:a16="http://schemas.microsoft.com/office/drawing/2014/main" id="{69B351A2-6119-FA81-125D-F90C15D59B72}"/>
              </a:ext>
            </a:extLst>
          </p:cNvPr>
          <p:cNvSpPr>
            <a:spLocks noGrp="1"/>
          </p:cNvSpPr>
          <p:nvPr>
            <p:ph type="sldNum" sz="quarter" idx="4"/>
          </p:nvPr>
        </p:nvSpPr>
        <p:spPr/>
        <p:txBody>
          <a:bodyPr/>
          <a:lstStyle/>
          <a:p>
            <a:fld id="{08AB70BE-1769-45B8-85A6-0C837432C7E6}" type="slidenum">
              <a:rPr lang="en-US" smtClean="0"/>
              <a:pPr/>
              <a:t>7</a:t>
            </a:fld>
            <a:endParaRPr lang="en-US" dirty="0"/>
          </a:p>
        </p:txBody>
      </p:sp>
    </p:spTree>
    <p:extLst>
      <p:ext uri="{BB962C8B-B14F-4D97-AF65-F5344CB8AC3E}">
        <p14:creationId xmlns:p14="http://schemas.microsoft.com/office/powerpoint/2010/main" val="696901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60027CB-3C27-FC4C-AEF9-685A21EA1B94}"/>
              </a:ext>
            </a:extLst>
          </p:cNvPr>
          <p:cNvSpPr>
            <a:spLocks noGrp="1"/>
          </p:cNvSpPr>
          <p:nvPr>
            <p:ph type="title"/>
          </p:nvPr>
        </p:nvSpPr>
        <p:spPr/>
        <p:txBody>
          <a:bodyPr/>
          <a:lstStyle/>
          <a:p>
            <a:r>
              <a:rPr lang="en-US" b="1" dirty="0" err="1"/>
              <a:t>Trabajo</a:t>
            </a:r>
            <a:r>
              <a:rPr lang="en-US" b="1" dirty="0"/>
              <a:t> </a:t>
            </a:r>
            <a:r>
              <a:rPr lang="en-US" b="1" dirty="0" err="1"/>
              <a:t>preparatorio</a:t>
            </a:r>
            <a:r>
              <a:rPr lang="en-US" b="1" dirty="0"/>
              <a:t>: 1-2 </a:t>
            </a:r>
            <a:r>
              <a:rPr lang="en-US" b="1" dirty="0" err="1"/>
              <a:t>años</a:t>
            </a:r>
            <a:endParaRPr lang="en-US" b="1" dirty="0"/>
          </a:p>
        </p:txBody>
      </p:sp>
      <p:sp>
        <p:nvSpPr>
          <p:cNvPr id="4" name="Content Placeholder 3">
            <a:extLst>
              <a:ext uri="{FF2B5EF4-FFF2-40B4-BE49-F238E27FC236}">
                <a16:creationId xmlns:a16="http://schemas.microsoft.com/office/drawing/2014/main" id="{7B25569D-4B51-26CD-C967-65D3F4059DB9}"/>
              </a:ext>
            </a:extLst>
          </p:cNvPr>
          <p:cNvSpPr>
            <a:spLocks noGrp="1"/>
          </p:cNvSpPr>
          <p:nvPr>
            <p:ph sz="quarter" idx="10"/>
          </p:nvPr>
        </p:nvSpPr>
        <p:spPr>
          <a:xfrm>
            <a:off x="1371599" y="1732039"/>
            <a:ext cx="10055955" cy="4480076"/>
          </a:xfrm>
        </p:spPr>
        <p:txBody>
          <a:bodyPr numCol="2">
            <a:normAutofit fontScale="92500" lnSpcReduction="10000"/>
          </a:bodyPr>
          <a:lstStyle/>
          <a:p>
            <a:r>
              <a:rPr lang="en-US" b="1" dirty="0"/>
              <a:t>Research what programs interest you and then look upwards, downwards, and sideways.</a:t>
            </a:r>
          </a:p>
          <a:p>
            <a:pPr lvl="1"/>
            <a:r>
              <a:rPr lang="en-US" b="1" dirty="0"/>
              <a:t>Choose 2-3 and then another 2-3.</a:t>
            </a:r>
          </a:p>
          <a:p>
            <a:pPr lvl="1"/>
            <a:r>
              <a:rPr lang="en-US" b="1" dirty="0"/>
              <a:t>Find one program below and one program below your ideal program</a:t>
            </a:r>
          </a:p>
          <a:p>
            <a:pPr lvl="1"/>
            <a:r>
              <a:rPr lang="en-US" dirty="0"/>
              <a:t>Pick three acceptable places you would like to go to.</a:t>
            </a:r>
          </a:p>
          <a:p>
            <a:pPr lvl="1"/>
            <a:r>
              <a:rPr lang="en-US" dirty="0"/>
              <a:t>Look to see what other programs exist that might cover what you are interested in now and what you might expand into later. Masters programs change framing every so often.  Agriculture? Consider mining schools.  Environmental studies? Consider geography. Etc.</a:t>
            </a:r>
          </a:p>
          <a:p>
            <a:r>
              <a:rPr lang="en-US" dirty="0" err="1"/>
              <a:t>Busca</a:t>
            </a:r>
            <a:r>
              <a:rPr lang="en-US" dirty="0"/>
              <a:t> </a:t>
            </a:r>
            <a:r>
              <a:rPr lang="en-US" dirty="0" err="1"/>
              <a:t>oportunidades</a:t>
            </a:r>
            <a:r>
              <a:rPr lang="en-US" dirty="0"/>
              <a:t> para </a:t>
            </a:r>
            <a:r>
              <a:rPr lang="en-US" dirty="0" err="1"/>
              <a:t>escribir</a:t>
            </a:r>
            <a:r>
              <a:rPr lang="en-US" dirty="0"/>
              <a:t> </a:t>
            </a:r>
            <a:r>
              <a:rPr lang="en-US" dirty="0" err="1"/>
              <a:t>en</a:t>
            </a:r>
            <a:r>
              <a:rPr lang="en-US" dirty="0"/>
              <a:t> ingles.</a:t>
            </a:r>
          </a:p>
          <a:p>
            <a:r>
              <a:rPr lang="en-US" dirty="0"/>
              <a:t>En que partes del </a:t>
            </a:r>
            <a:r>
              <a:rPr lang="en-US" dirty="0" err="1"/>
              <a:t>mundo</a:t>
            </a:r>
            <a:r>
              <a:rPr lang="en-US" dirty="0"/>
              <a:t> no quires </a:t>
            </a:r>
            <a:r>
              <a:rPr lang="en-US" dirty="0" err="1"/>
              <a:t>vivir</a:t>
            </a:r>
            <a:r>
              <a:rPr lang="en-US" dirty="0"/>
              <a:t>? Pues </a:t>
            </a:r>
            <a:r>
              <a:rPr lang="en-US" dirty="0" err="1"/>
              <a:t>ponlos</a:t>
            </a:r>
            <a:r>
              <a:rPr lang="en-US" dirty="0"/>
              <a:t> </a:t>
            </a:r>
            <a:r>
              <a:rPr lang="en-US" dirty="0" err="1"/>
              <a:t>en</a:t>
            </a:r>
            <a:r>
              <a:rPr lang="en-US" dirty="0"/>
              <a:t> la </a:t>
            </a:r>
            <a:r>
              <a:rPr lang="en-US" dirty="0" err="1"/>
              <a:t>lista</a:t>
            </a:r>
            <a:r>
              <a:rPr lang="en-US" dirty="0"/>
              <a:t> de </a:t>
            </a:r>
            <a:r>
              <a:rPr lang="en-US" dirty="0" err="1"/>
              <a:t>todas</a:t>
            </a:r>
            <a:r>
              <a:rPr lang="en-US" dirty="0"/>
              <a:t> </a:t>
            </a:r>
            <a:r>
              <a:rPr lang="en-US" dirty="0" err="1"/>
              <a:t>maneras</a:t>
            </a:r>
            <a:r>
              <a:rPr lang="en-US" dirty="0"/>
              <a:t>. Don’t be an ignorant chauvinist; you don’t know much unless you know you know it.</a:t>
            </a:r>
          </a:p>
          <a:p>
            <a:r>
              <a:rPr lang="en-US" dirty="0" err="1"/>
              <a:t>Identificar</a:t>
            </a:r>
            <a:r>
              <a:rPr lang="en-US" dirty="0"/>
              <a:t> gentes que </a:t>
            </a:r>
            <a:r>
              <a:rPr lang="en-US" dirty="0" err="1"/>
              <a:t>hayan</a:t>
            </a:r>
            <a:r>
              <a:rPr lang="en-US" dirty="0"/>
              <a:t> </a:t>
            </a:r>
            <a:r>
              <a:rPr lang="en-US" dirty="0" err="1"/>
              <a:t>hecho</a:t>
            </a:r>
            <a:r>
              <a:rPr lang="en-US" dirty="0"/>
              <a:t> lo </a:t>
            </a:r>
            <a:r>
              <a:rPr lang="en-US" dirty="0" err="1"/>
              <a:t>mismo</a:t>
            </a:r>
            <a:r>
              <a:rPr lang="en-US" dirty="0"/>
              <a:t> </a:t>
            </a:r>
            <a:r>
              <a:rPr lang="en-US" dirty="0" err="1"/>
              <a:t>recientemente</a:t>
            </a:r>
            <a:r>
              <a:rPr lang="en-US" dirty="0"/>
              <a:t>. </a:t>
            </a:r>
            <a:r>
              <a:rPr lang="en-US" dirty="0" err="1"/>
              <a:t>Escribeles</a:t>
            </a:r>
            <a:r>
              <a:rPr lang="en-US" dirty="0"/>
              <a:t>.</a:t>
            </a:r>
          </a:p>
          <a:p>
            <a:r>
              <a:rPr lang="en-US" dirty="0"/>
              <a:t>Identify people, methods, and questions you will work with at that specific program</a:t>
            </a:r>
          </a:p>
          <a:p>
            <a:r>
              <a:rPr lang="en-US" dirty="0"/>
              <a:t>Toma los </a:t>
            </a:r>
            <a:r>
              <a:rPr lang="en-US" dirty="0" err="1"/>
              <a:t>examenes</a:t>
            </a:r>
            <a:r>
              <a:rPr lang="en-US" dirty="0"/>
              <a:t> dos </a:t>
            </a:r>
            <a:r>
              <a:rPr lang="en-US" dirty="0" err="1"/>
              <a:t>veces</a:t>
            </a:r>
            <a:r>
              <a:rPr lang="en-US" dirty="0"/>
              <a:t>. </a:t>
            </a:r>
            <a:r>
              <a:rPr lang="en-US" dirty="0" err="1"/>
              <a:t>Cuando</a:t>
            </a:r>
            <a:r>
              <a:rPr lang="en-US" dirty="0"/>
              <a:t> </a:t>
            </a:r>
            <a:r>
              <a:rPr lang="en-US" dirty="0" err="1"/>
              <a:t>te</a:t>
            </a:r>
            <a:r>
              <a:rPr lang="en-US" dirty="0"/>
              <a:t> </a:t>
            </a:r>
            <a:r>
              <a:rPr lang="en-US" dirty="0" err="1"/>
              <a:t>gradues</a:t>
            </a:r>
            <a:r>
              <a:rPr lang="en-US" dirty="0"/>
              <a:t> de BA or MA y luego </a:t>
            </a:r>
            <a:r>
              <a:rPr lang="en-US" dirty="0" err="1"/>
              <a:t>cuando</a:t>
            </a:r>
            <a:r>
              <a:rPr lang="en-US" dirty="0"/>
              <a:t> </a:t>
            </a:r>
            <a:r>
              <a:rPr lang="en-US" dirty="0" err="1"/>
              <a:t>solicitas</a:t>
            </a:r>
            <a:r>
              <a:rPr lang="en-US" dirty="0"/>
              <a:t>.</a:t>
            </a:r>
          </a:p>
          <a:p>
            <a:r>
              <a:rPr lang="en-US" dirty="0" err="1"/>
              <a:t>Ponlo</a:t>
            </a:r>
            <a:r>
              <a:rPr lang="en-US" dirty="0"/>
              <a:t> </a:t>
            </a:r>
            <a:r>
              <a:rPr lang="en-US" dirty="0" err="1"/>
              <a:t>todo</a:t>
            </a:r>
            <a:r>
              <a:rPr lang="en-US" dirty="0"/>
              <a:t> </a:t>
            </a:r>
            <a:r>
              <a:rPr lang="en-US" dirty="0" err="1"/>
              <a:t>en</a:t>
            </a:r>
            <a:r>
              <a:rPr lang="en-US" dirty="0"/>
              <a:t> un spreadsheet</a:t>
            </a:r>
          </a:p>
          <a:p>
            <a:r>
              <a:rPr lang="en-US" dirty="0"/>
              <a:t>Learn how to write a proposal!!</a:t>
            </a:r>
          </a:p>
          <a:p>
            <a:r>
              <a:rPr lang="en-US" dirty="0"/>
              <a:t>Internship, even if voluntary and without pay!!</a:t>
            </a:r>
          </a:p>
          <a:p>
            <a:r>
              <a:rPr lang="en-US" dirty="0"/>
              <a:t>Tinker, research, learn on your own…if you can’t do that, you don’t belong in graduate school.</a:t>
            </a:r>
          </a:p>
        </p:txBody>
      </p:sp>
      <p:sp>
        <p:nvSpPr>
          <p:cNvPr id="2" name="Slide Number Placeholder 1">
            <a:extLst>
              <a:ext uri="{FF2B5EF4-FFF2-40B4-BE49-F238E27FC236}">
                <a16:creationId xmlns:a16="http://schemas.microsoft.com/office/drawing/2014/main" id="{616BFA23-AB5B-BA88-E233-DE14DED5A297}"/>
              </a:ext>
            </a:extLst>
          </p:cNvPr>
          <p:cNvSpPr>
            <a:spLocks noGrp="1"/>
          </p:cNvSpPr>
          <p:nvPr>
            <p:ph type="sldNum" sz="quarter" idx="4"/>
          </p:nvPr>
        </p:nvSpPr>
        <p:spPr/>
        <p:txBody>
          <a:bodyPr/>
          <a:lstStyle/>
          <a:p>
            <a:fld id="{08AB70BE-1769-45B8-85A6-0C837432C7E6}" type="slidenum">
              <a:rPr lang="en-US" smtClean="0"/>
              <a:pPr/>
              <a:t>8</a:t>
            </a:fld>
            <a:endParaRPr lang="en-US" dirty="0"/>
          </a:p>
        </p:txBody>
      </p:sp>
    </p:spTree>
    <p:extLst>
      <p:ext uri="{BB962C8B-B14F-4D97-AF65-F5344CB8AC3E}">
        <p14:creationId xmlns:p14="http://schemas.microsoft.com/office/powerpoint/2010/main" val="3457628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06C975-4DB5-D593-6D86-C22B9CB8A109}"/>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08C30208-CB4C-F93E-04B2-742A9A4EE4BD}"/>
              </a:ext>
            </a:extLst>
          </p:cNvPr>
          <p:cNvSpPr>
            <a:spLocks noGrp="1"/>
          </p:cNvSpPr>
          <p:nvPr>
            <p:ph type="title"/>
          </p:nvPr>
        </p:nvSpPr>
        <p:spPr/>
        <p:txBody>
          <a:bodyPr/>
          <a:lstStyle/>
          <a:p>
            <a:r>
              <a:rPr lang="en-US" b="1" dirty="0"/>
              <a:t>El dinero</a:t>
            </a:r>
            <a:br>
              <a:rPr lang="en-US" b="1" dirty="0"/>
            </a:br>
            <a:r>
              <a:rPr lang="en-US" dirty="0"/>
              <a:t> </a:t>
            </a:r>
          </a:p>
        </p:txBody>
      </p:sp>
      <p:sp>
        <p:nvSpPr>
          <p:cNvPr id="4" name="Content Placeholder 3">
            <a:extLst>
              <a:ext uri="{FF2B5EF4-FFF2-40B4-BE49-F238E27FC236}">
                <a16:creationId xmlns:a16="http://schemas.microsoft.com/office/drawing/2014/main" id="{5D962C75-DDB8-841E-E271-2CCD67BE09F7}"/>
              </a:ext>
            </a:extLst>
          </p:cNvPr>
          <p:cNvSpPr>
            <a:spLocks noGrp="1"/>
          </p:cNvSpPr>
          <p:nvPr>
            <p:ph sz="quarter" idx="10"/>
          </p:nvPr>
        </p:nvSpPr>
        <p:spPr>
          <a:xfrm>
            <a:off x="1371600" y="1586895"/>
            <a:ext cx="9525000" cy="4005013"/>
          </a:xfrm>
        </p:spPr>
        <p:txBody>
          <a:bodyPr>
            <a:normAutofit fontScale="92500" lnSpcReduction="10000"/>
          </a:bodyPr>
          <a:lstStyle/>
          <a:p>
            <a:r>
              <a:rPr lang="en-US" b="1" dirty="0"/>
              <a:t>En USA los </a:t>
            </a:r>
            <a:r>
              <a:rPr lang="es-PR" b="1" dirty="0"/>
              <a:t>programas</a:t>
            </a:r>
            <a:r>
              <a:rPr lang="en-US" b="1" dirty="0"/>
              <a:t> </a:t>
            </a:r>
            <a:r>
              <a:rPr lang="en-US" b="1" dirty="0" err="1"/>
              <a:t>doctorales</a:t>
            </a:r>
            <a:r>
              <a:rPr lang="en-US" b="1" dirty="0"/>
              <a:t> </a:t>
            </a:r>
            <a:r>
              <a:rPr lang="en-US" b="1" dirty="0" err="1"/>
              <a:t>casi</a:t>
            </a:r>
            <a:r>
              <a:rPr lang="en-US" b="1" dirty="0"/>
              <a:t> </a:t>
            </a:r>
            <a:r>
              <a:rPr lang="en-US" b="1" dirty="0" err="1"/>
              <a:t>siempre</a:t>
            </a:r>
            <a:r>
              <a:rPr lang="en-US" b="1" dirty="0"/>
              <a:t> </a:t>
            </a:r>
            <a:r>
              <a:rPr lang="en-US" b="1" dirty="0" err="1"/>
              <a:t>cubren</a:t>
            </a:r>
            <a:r>
              <a:rPr lang="en-US" b="1" dirty="0"/>
              <a:t> tuition + stipend. Por </a:t>
            </a:r>
            <a:r>
              <a:rPr lang="en-US" b="1" dirty="0" err="1"/>
              <a:t>eso</a:t>
            </a:r>
            <a:r>
              <a:rPr lang="en-US" b="1" dirty="0"/>
              <a:t> son tan </a:t>
            </a:r>
            <a:r>
              <a:rPr lang="en-US" b="1" dirty="0" err="1"/>
              <a:t>selectivos</a:t>
            </a:r>
            <a:r>
              <a:rPr lang="en-US" b="1" dirty="0"/>
              <a:t>.</a:t>
            </a:r>
          </a:p>
          <a:p>
            <a:r>
              <a:rPr lang="en-US" b="1" dirty="0"/>
              <a:t>Los de </a:t>
            </a:r>
            <a:r>
              <a:rPr lang="en-US" b="1" dirty="0" err="1"/>
              <a:t>maestria</a:t>
            </a:r>
            <a:r>
              <a:rPr lang="en-US" b="1" dirty="0"/>
              <a:t> no </a:t>
            </a:r>
            <a:r>
              <a:rPr lang="en-US" b="1" dirty="0" err="1"/>
              <a:t>tiene</a:t>
            </a:r>
            <a:r>
              <a:rPr lang="en-US" b="1" dirty="0"/>
              <a:t> </a:t>
            </a:r>
            <a:r>
              <a:rPr lang="en-US" b="1" dirty="0" err="1"/>
              <a:t>ayuda</a:t>
            </a:r>
            <a:r>
              <a:rPr lang="en-US" b="1" dirty="0"/>
              <a:t> </a:t>
            </a:r>
            <a:r>
              <a:rPr lang="en-US" b="1" dirty="0" err="1"/>
              <a:t>financiera</a:t>
            </a:r>
            <a:r>
              <a:rPr lang="en-US" b="1" dirty="0"/>
              <a:t> de </a:t>
            </a:r>
            <a:r>
              <a:rPr lang="en-US" b="1" dirty="0" err="1"/>
              <a:t>este</a:t>
            </a:r>
            <a:r>
              <a:rPr lang="en-US" b="1" dirty="0"/>
              <a:t> </a:t>
            </a:r>
            <a:r>
              <a:rPr lang="en-US" b="1" dirty="0" err="1"/>
              <a:t>tipo</a:t>
            </a:r>
            <a:r>
              <a:rPr lang="en-US" b="1" dirty="0"/>
              <a:t> </a:t>
            </a:r>
            <a:r>
              <a:rPr lang="es-PR" b="1" dirty="0"/>
              <a:t>excepto</a:t>
            </a:r>
            <a:r>
              <a:rPr lang="en-US" b="1" dirty="0"/>
              <a:t> </a:t>
            </a:r>
            <a:r>
              <a:rPr lang="en-US" b="1" dirty="0" err="1"/>
              <a:t>algunos</a:t>
            </a:r>
            <a:r>
              <a:rPr lang="en-US" b="1" dirty="0"/>
              <a:t>; </a:t>
            </a:r>
            <a:r>
              <a:rPr lang="en-US" b="1" dirty="0" err="1"/>
              <a:t>unos</a:t>
            </a:r>
            <a:r>
              <a:rPr lang="en-US" b="1" dirty="0"/>
              <a:t> </a:t>
            </a:r>
            <a:r>
              <a:rPr lang="en-US" b="1" dirty="0" err="1"/>
              <a:t>pocos</a:t>
            </a:r>
            <a:r>
              <a:rPr lang="en-US" b="1" dirty="0"/>
              <a:t> </a:t>
            </a:r>
            <a:r>
              <a:rPr lang="en-US" b="1" dirty="0" err="1"/>
              <a:t>tienen</a:t>
            </a:r>
            <a:r>
              <a:rPr lang="en-US" b="1" dirty="0"/>
              <a:t> </a:t>
            </a:r>
            <a:r>
              <a:rPr lang="en-US" b="1" dirty="0" err="1"/>
              <a:t>ayuda</a:t>
            </a:r>
            <a:r>
              <a:rPr lang="en-US" b="1" dirty="0"/>
              <a:t> para los </a:t>
            </a:r>
            <a:r>
              <a:rPr lang="en-US" b="1" dirty="0" err="1"/>
              <a:t>mejores</a:t>
            </a:r>
            <a:r>
              <a:rPr lang="en-US" b="1" dirty="0"/>
              <a:t> </a:t>
            </a:r>
            <a:r>
              <a:rPr lang="en-US" b="1" dirty="0" err="1"/>
              <a:t>estudiantes</a:t>
            </a:r>
            <a:r>
              <a:rPr lang="en-US" b="1" dirty="0"/>
              <a:t> </a:t>
            </a:r>
            <a:r>
              <a:rPr lang="en-US" b="1" dirty="0" err="1"/>
              <a:t>en</a:t>
            </a:r>
            <a:r>
              <a:rPr lang="en-US" b="1" dirty="0"/>
              <a:t> </a:t>
            </a:r>
            <a:r>
              <a:rPr lang="en-US" b="1" dirty="0" err="1"/>
              <a:t>el</a:t>
            </a:r>
            <a:r>
              <a:rPr lang="en-US" b="1" dirty="0"/>
              <a:t> Segundo </a:t>
            </a:r>
            <a:r>
              <a:rPr lang="en-US" b="1" dirty="0" err="1"/>
              <a:t>anho</a:t>
            </a:r>
            <a:r>
              <a:rPr lang="en-US" b="1" dirty="0"/>
              <a:t>.</a:t>
            </a:r>
          </a:p>
          <a:p>
            <a:pPr lvl="1"/>
            <a:r>
              <a:rPr lang="en-US" b="1" dirty="0" err="1"/>
              <a:t>Algunas</a:t>
            </a:r>
            <a:r>
              <a:rPr lang="en-US" b="1" dirty="0"/>
              <a:t> MA </a:t>
            </a:r>
            <a:r>
              <a:rPr lang="en-US" b="1" dirty="0" err="1"/>
              <a:t>tienen</a:t>
            </a:r>
            <a:r>
              <a:rPr lang="en-US" b="1" dirty="0"/>
              <a:t> funding. Do your research.</a:t>
            </a:r>
          </a:p>
          <a:p>
            <a:pPr lvl="1"/>
            <a:r>
              <a:rPr lang="en-US" b="1" dirty="0"/>
              <a:t>No </a:t>
            </a:r>
            <a:r>
              <a:rPr lang="en-US" b="1" dirty="0" err="1"/>
              <a:t>subestimes</a:t>
            </a:r>
            <a:r>
              <a:rPr lang="en-US" b="1" dirty="0"/>
              <a:t> </a:t>
            </a:r>
            <a:r>
              <a:rPr lang="en-US" b="1" dirty="0" err="1"/>
              <a:t>el</a:t>
            </a:r>
            <a:r>
              <a:rPr lang="en-US" b="1" dirty="0"/>
              <a:t> </a:t>
            </a:r>
            <a:r>
              <a:rPr lang="en-US" b="1" dirty="0" err="1"/>
              <a:t>deseo</a:t>
            </a:r>
            <a:r>
              <a:rPr lang="en-US" b="1" dirty="0"/>
              <a:t> que </a:t>
            </a:r>
            <a:r>
              <a:rPr lang="en-US" b="1" dirty="0" err="1"/>
              <a:t>tienen</a:t>
            </a:r>
            <a:r>
              <a:rPr lang="en-US" b="1" dirty="0"/>
              <a:t> </a:t>
            </a:r>
            <a:r>
              <a:rPr lang="en-US" b="1" dirty="0" err="1"/>
              <a:t>muchos</a:t>
            </a:r>
            <a:r>
              <a:rPr lang="en-US" b="1" dirty="0"/>
              <a:t> </a:t>
            </a:r>
            <a:r>
              <a:rPr lang="en-US" b="1" dirty="0" err="1"/>
              <a:t>lugares</a:t>
            </a:r>
            <a:r>
              <a:rPr lang="en-US" b="1" dirty="0"/>
              <a:t> de </a:t>
            </a:r>
            <a:r>
              <a:rPr lang="en-US" b="1" dirty="0" err="1"/>
              <a:t>lograr</a:t>
            </a:r>
            <a:r>
              <a:rPr lang="en-US" b="1" dirty="0"/>
              <a:t> </a:t>
            </a:r>
            <a:r>
              <a:rPr lang="en-US" b="1" dirty="0" err="1"/>
              <a:t>diversidad</a:t>
            </a:r>
            <a:r>
              <a:rPr lang="en-US" b="1" dirty="0"/>
              <a:t> de </a:t>
            </a:r>
            <a:r>
              <a:rPr lang="en-US" b="1" dirty="0" err="1"/>
              <a:t>varios</a:t>
            </a:r>
            <a:r>
              <a:rPr lang="en-US" b="1" dirty="0"/>
              <a:t> </a:t>
            </a:r>
            <a:r>
              <a:rPr lang="en-US" b="1" dirty="0" err="1"/>
              <a:t>tipos</a:t>
            </a:r>
            <a:r>
              <a:rPr lang="en-US" b="1" dirty="0"/>
              <a:t>.</a:t>
            </a:r>
          </a:p>
          <a:p>
            <a:r>
              <a:rPr lang="en-US" b="1" dirty="0" err="1"/>
              <a:t>Considera</a:t>
            </a:r>
            <a:r>
              <a:rPr lang="en-US" b="1" dirty="0"/>
              <a:t> </a:t>
            </a:r>
            <a:r>
              <a:rPr lang="en-US" b="1" dirty="0" err="1"/>
              <a:t>el</a:t>
            </a:r>
            <a:r>
              <a:rPr lang="en-US" b="1" dirty="0"/>
              <a:t> </a:t>
            </a:r>
            <a:r>
              <a:rPr lang="en-US" b="1" dirty="0" err="1"/>
              <a:t>costo</a:t>
            </a:r>
            <a:r>
              <a:rPr lang="en-US" b="1" dirty="0"/>
              <a:t> de </a:t>
            </a:r>
            <a:r>
              <a:rPr lang="en-US" b="1" dirty="0" err="1"/>
              <a:t>vida</a:t>
            </a:r>
            <a:r>
              <a:rPr lang="en-US" b="1" dirty="0"/>
              <a:t> de la </a:t>
            </a:r>
            <a:r>
              <a:rPr lang="en-US" b="1" dirty="0" err="1"/>
              <a:t>localidad</a:t>
            </a:r>
            <a:r>
              <a:rPr lang="en-US" b="1" dirty="0"/>
              <a:t>.</a:t>
            </a:r>
          </a:p>
          <a:p>
            <a:r>
              <a:rPr lang="en-US" b="1" dirty="0" err="1"/>
              <a:t>Considera</a:t>
            </a:r>
            <a:r>
              <a:rPr lang="en-US" b="1" dirty="0"/>
              <a:t> </a:t>
            </a:r>
            <a:r>
              <a:rPr lang="en-US" b="1" dirty="0" err="1"/>
              <a:t>el</a:t>
            </a:r>
            <a:r>
              <a:rPr lang="en-US" b="1" dirty="0"/>
              <a:t> </a:t>
            </a:r>
            <a:r>
              <a:rPr lang="en-US" b="1" dirty="0" err="1"/>
              <a:t>uso</a:t>
            </a:r>
            <a:r>
              <a:rPr lang="en-US" b="1" dirty="0"/>
              <a:t> de </a:t>
            </a:r>
            <a:r>
              <a:rPr lang="en-US" b="1" dirty="0" err="1"/>
              <a:t>prestamos</a:t>
            </a:r>
            <a:r>
              <a:rPr lang="en-US" b="1" dirty="0"/>
              <a:t>. La </a:t>
            </a:r>
            <a:r>
              <a:rPr lang="en-US" b="1" dirty="0" err="1"/>
              <a:t>maestria</a:t>
            </a:r>
            <a:r>
              <a:rPr lang="en-US" b="1" dirty="0"/>
              <a:t> cambia </a:t>
            </a:r>
            <a:r>
              <a:rPr lang="en-US" b="1" dirty="0" err="1"/>
              <a:t>tu</a:t>
            </a:r>
            <a:r>
              <a:rPr lang="en-US" b="1" dirty="0"/>
              <a:t> </a:t>
            </a:r>
            <a:r>
              <a:rPr lang="en-US" b="1" dirty="0" err="1"/>
              <a:t>nivel</a:t>
            </a:r>
            <a:r>
              <a:rPr lang="en-US" b="1" dirty="0"/>
              <a:t> de </a:t>
            </a:r>
            <a:r>
              <a:rPr lang="en-US" b="1" dirty="0" err="1"/>
              <a:t>ingresos</a:t>
            </a:r>
            <a:r>
              <a:rPr lang="en-US" b="1" dirty="0"/>
              <a:t>…</a:t>
            </a:r>
            <a:r>
              <a:rPr lang="en-US" b="1" dirty="0" err="1"/>
              <a:t>si</a:t>
            </a:r>
            <a:r>
              <a:rPr lang="en-US" b="1" dirty="0"/>
              <a:t> vale la </a:t>
            </a:r>
            <a:r>
              <a:rPr lang="en-US" b="1" dirty="0" err="1"/>
              <a:t>pena</a:t>
            </a:r>
            <a:r>
              <a:rPr lang="en-US" b="1" dirty="0"/>
              <a:t> </a:t>
            </a:r>
            <a:r>
              <a:rPr lang="en-US" b="1" dirty="0" err="1"/>
              <a:t>comprar</a:t>
            </a:r>
            <a:r>
              <a:rPr lang="en-US" b="1" dirty="0"/>
              <a:t> un </a:t>
            </a:r>
            <a:r>
              <a:rPr lang="en-US" b="1" dirty="0" err="1"/>
              <a:t>carro</a:t>
            </a:r>
            <a:r>
              <a:rPr lang="en-US" b="1" dirty="0"/>
              <a:t> </a:t>
            </a:r>
            <a:r>
              <a:rPr lang="en-US" b="1" dirty="0" err="1"/>
              <a:t>usado</a:t>
            </a:r>
            <a:r>
              <a:rPr lang="en-US" b="1" dirty="0"/>
              <a:t> </a:t>
            </a:r>
            <a:r>
              <a:rPr lang="en-US" b="1" dirty="0" err="1"/>
              <a:t>por</a:t>
            </a:r>
            <a:r>
              <a:rPr lang="en-US" b="1" dirty="0"/>
              <a:t> $10,000 </a:t>
            </a:r>
            <a:r>
              <a:rPr lang="en-US" b="1" dirty="0" err="1"/>
              <a:t>entonces</a:t>
            </a:r>
            <a:r>
              <a:rPr lang="en-US" b="1" dirty="0"/>
              <a:t> vale la </a:t>
            </a:r>
            <a:r>
              <a:rPr lang="en-US" b="1" dirty="0" err="1"/>
              <a:t>pena</a:t>
            </a:r>
            <a:r>
              <a:rPr lang="en-US" b="1" dirty="0"/>
              <a:t> un </a:t>
            </a:r>
            <a:r>
              <a:rPr lang="en-US" b="1" dirty="0" err="1"/>
              <a:t>prestamo</a:t>
            </a:r>
            <a:r>
              <a:rPr lang="en-US" b="1" dirty="0"/>
              <a:t> de $30,000 para </a:t>
            </a:r>
            <a:r>
              <a:rPr lang="en-US" b="1" dirty="0" err="1"/>
              <a:t>lograr</a:t>
            </a:r>
            <a:r>
              <a:rPr lang="en-US" b="1" dirty="0"/>
              <a:t> </a:t>
            </a:r>
            <a:r>
              <a:rPr lang="en-US" b="1" dirty="0" err="1"/>
              <a:t>una</a:t>
            </a:r>
            <a:r>
              <a:rPr lang="en-US" b="1" dirty="0"/>
              <a:t> </a:t>
            </a:r>
            <a:r>
              <a:rPr lang="en-US" b="1" dirty="0" err="1"/>
              <a:t>maestria</a:t>
            </a:r>
            <a:r>
              <a:rPr lang="en-US" b="1" dirty="0"/>
              <a:t>.</a:t>
            </a:r>
          </a:p>
          <a:p>
            <a:r>
              <a:rPr lang="en-US" b="1" dirty="0"/>
              <a:t>Always ask about what is available. Even if you don’t see any info on websites.</a:t>
            </a:r>
          </a:p>
          <a:p>
            <a:r>
              <a:rPr lang="en-US" b="1" dirty="0"/>
              <a:t>¿Donde </a:t>
            </a:r>
            <a:r>
              <a:rPr lang="en-US" b="1" dirty="0" err="1"/>
              <a:t>esta</a:t>
            </a:r>
            <a:r>
              <a:rPr lang="en-US" b="1" dirty="0"/>
              <a:t> </a:t>
            </a:r>
            <a:r>
              <a:rPr lang="en-US" b="1" dirty="0" err="1"/>
              <a:t>tu</a:t>
            </a:r>
            <a:r>
              <a:rPr lang="en-US" b="1" dirty="0"/>
              <a:t> familia con </a:t>
            </a:r>
            <a:r>
              <a:rPr lang="en-US" b="1" dirty="0" err="1"/>
              <a:t>todo</a:t>
            </a:r>
            <a:r>
              <a:rPr lang="en-US" b="1" dirty="0"/>
              <a:t> </a:t>
            </a:r>
            <a:r>
              <a:rPr lang="en-US" b="1" dirty="0" err="1"/>
              <a:t>esto</a:t>
            </a:r>
            <a:r>
              <a:rPr lang="en-US" b="1" dirty="0"/>
              <a:t>?</a:t>
            </a:r>
            <a:endParaRPr lang="en-US" dirty="0"/>
          </a:p>
        </p:txBody>
      </p:sp>
      <p:sp>
        <p:nvSpPr>
          <p:cNvPr id="2" name="Slide Number Placeholder 1">
            <a:extLst>
              <a:ext uri="{FF2B5EF4-FFF2-40B4-BE49-F238E27FC236}">
                <a16:creationId xmlns:a16="http://schemas.microsoft.com/office/drawing/2014/main" id="{DFF53814-3101-F47A-82A2-2F7729EC1DA9}"/>
              </a:ext>
            </a:extLst>
          </p:cNvPr>
          <p:cNvSpPr>
            <a:spLocks noGrp="1"/>
          </p:cNvSpPr>
          <p:nvPr>
            <p:ph type="sldNum" sz="quarter" idx="4"/>
          </p:nvPr>
        </p:nvSpPr>
        <p:spPr/>
        <p:txBody>
          <a:bodyPr/>
          <a:lstStyle/>
          <a:p>
            <a:fld id="{08AB70BE-1769-45B8-85A6-0C837432C7E6}" type="slidenum">
              <a:rPr lang="en-US" smtClean="0"/>
              <a:pPr/>
              <a:t>9</a:t>
            </a:fld>
            <a:endParaRPr lang="en-US" dirty="0"/>
          </a:p>
        </p:txBody>
      </p:sp>
    </p:spTree>
    <p:extLst>
      <p:ext uri="{BB962C8B-B14F-4D97-AF65-F5344CB8AC3E}">
        <p14:creationId xmlns:p14="http://schemas.microsoft.com/office/powerpoint/2010/main" val="479992962"/>
      </p:ext>
    </p:extLst>
  </p:cSld>
  <p:clrMapOvr>
    <a:masterClrMapping/>
  </p:clrMapOvr>
</p:sld>
</file>

<file path=ppt/theme/theme1.xml><?xml version="1.0" encoding="utf-8"?>
<a:theme xmlns:a="http://schemas.openxmlformats.org/drawingml/2006/main" name="ModOverlayVTI">
  <a:themeElements>
    <a:clrScheme name="Custom 50">
      <a:dk1>
        <a:sysClr val="windowText" lastClr="000000"/>
      </a:dk1>
      <a:lt1>
        <a:srgbClr val="F4F2EC"/>
      </a:lt1>
      <a:dk2>
        <a:srgbClr val="09283F"/>
      </a:dk2>
      <a:lt2>
        <a:srgbClr val="FFFFFF"/>
      </a:lt2>
      <a:accent1>
        <a:srgbClr val="3C9A8F"/>
      </a:accent1>
      <a:accent2>
        <a:srgbClr val="18818C"/>
      </a:accent2>
      <a:accent3>
        <a:srgbClr val="800A2F"/>
      </a:accent3>
      <a:accent4>
        <a:srgbClr val="F6635C"/>
      </a:accent4>
      <a:accent5>
        <a:srgbClr val="F48E7C"/>
      </a:accent5>
      <a:accent6>
        <a:srgbClr val="DA9D16"/>
      </a:accent6>
      <a:hlink>
        <a:srgbClr val="ED621D"/>
      </a:hlink>
      <a:folHlink>
        <a:srgbClr val="A18A6D"/>
      </a:folHlink>
    </a:clrScheme>
    <a:fontScheme name="Elephant Arial Nova Light">
      <a:majorFont>
        <a:latin typeface="Elephant"/>
        <a:ea typeface=""/>
        <a:cs typeface=""/>
      </a:majorFont>
      <a:minorFont>
        <a:latin typeface="Arial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OverlayVTI" id="{85202D65-63D3-4793-A090-FA8DF18DC0BE}" vid="{91924FCD-E846-48AE-B233-F25A78D18B8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Background xmlns="71af3243-3dd4-4a8d-8c0d-dd76da1f02a5">false</Background>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5453AF4-4FB0-4B39-9296-55DED383E9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0D7C3E5-1734-4636-9EC5-AEB06BF1FB20}">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customXml/itemProps3.xml><?xml version="1.0" encoding="utf-8"?>
<ds:datastoreItem xmlns:ds="http://schemas.openxmlformats.org/officeDocument/2006/customXml" ds:itemID="{4C5C2001-E626-4890-B405-22B5BD1CB05A}">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{FFCBE85A-1989-4057-821D-EFAA54167FA6}tf89118109_win32</Template>
  <TotalTime>1901</TotalTime>
  <Words>1696</Words>
  <Application>Microsoft Office PowerPoint</Application>
  <PresentationFormat>Widescreen</PresentationFormat>
  <Paragraphs>189</Paragraphs>
  <Slides>21</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Arial Nova Light</vt:lpstr>
      <vt:lpstr>Calibri</vt:lpstr>
      <vt:lpstr>Elephant</vt:lpstr>
      <vt:lpstr>ModOverlayVTI</vt:lpstr>
      <vt:lpstr>Como solicitor a la Escuela Graduada (aka, getting that degree)</vt:lpstr>
      <vt:lpstr>Aldo A. Lauria Santiago</vt:lpstr>
      <vt:lpstr>PowerPoint Presentation</vt:lpstr>
      <vt:lpstr>PowerPoint Presentation</vt:lpstr>
      <vt:lpstr>Los temas</vt:lpstr>
      <vt:lpstr>Why and what for?</vt:lpstr>
      <vt:lpstr>What it takes</vt:lpstr>
      <vt:lpstr>Trabajo preparatorio: 1-2 años</vt:lpstr>
      <vt:lpstr>El dinero  </vt:lpstr>
      <vt:lpstr>Las cartas de recomendacion</vt:lpstr>
      <vt:lpstr>Trabajo preparatorio: unos meses</vt:lpstr>
      <vt:lpstr>El email</vt:lpstr>
      <vt:lpstr>El ensayo de solicitud: Personal</vt:lpstr>
      <vt:lpstr>El ensayo de solicitud: Intelectual</vt:lpstr>
      <vt:lpstr>El CV</vt:lpstr>
      <vt:lpstr>El writing sample</vt:lpstr>
      <vt:lpstr>La entrevista </vt:lpstr>
      <vt:lpstr>¿EUA vs Espana? </vt:lpstr>
      <vt:lpstr>¿Que pasa cuando encienden los cigarros?</vt:lpstr>
      <vt:lpstr>The Magical Mojo</vt:lpstr>
      <vt:lpstr>Contacto  alauria@rutgers.edu  PRAC.rutgers.edu Sites.rutgers.edu/LSRI lauria.rutgers.edu</vt:lpstr>
    </vt:vector>
  </TitlesOfParts>
  <Company>Rutgers University - School of Arts and Sciences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Aldo Lauria</dc:creator>
  <cp:lastModifiedBy>Aldo Lauria</cp:lastModifiedBy>
  <cp:revision>54</cp:revision>
  <dcterms:created xsi:type="dcterms:W3CDTF">2025-02-18T16:45:48Z</dcterms:created>
  <dcterms:modified xsi:type="dcterms:W3CDTF">2025-02-20T00:30:25Z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