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6"/>
  </p:notesMasterIdLst>
  <p:handoutMasterIdLst>
    <p:handoutMasterId r:id="rId27"/>
  </p:handoutMasterIdLst>
  <p:sldIdLst>
    <p:sldId id="436" r:id="rId5"/>
    <p:sldId id="437" r:id="rId6"/>
    <p:sldId id="464" r:id="rId7"/>
    <p:sldId id="465" r:id="rId8"/>
    <p:sldId id="448" r:id="rId9"/>
    <p:sldId id="461" r:id="rId10"/>
    <p:sldId id="462" r:id="rId11"/>
    <p:sldId id="440" r:id="rId12"/>
    <p:sldId id="449" r:id="rId13"/>
    <p:sldId id="463" r:id="rId14"/>
    <p:sldId id="450" r:id="rId15"/>
    <p:sldId id="452" r:id="rId16"/>
    <p:sldId id="453" r:id="rId17"/>
    <p:sldId id="454" r:id="rId18"/>
    <p:sldId id="455" r:id="rId19"/>
    <p:sldId id="456" r:id="rId20"/>
    <p:sldId id="457" r:id="rId21"/>
    <p:sldId id="458" r:id="rId22"/>
    <p:sldId id="459" r:id="rId23"/>
    <p:sldId id="460" r:id="rId24"/>
    <p:sldId id="44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187"/>
    <a:srgbClr val="0C404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76" autoAdjust="0"/>
    <p:restoredTop sz="95394" autoAdjust="0"/>
  </p:normalViewPr>
  <p:slideViewPr>
    <p:cSldViewPr snapToGrid="0">
      <p:cViewPr varScale="1">
        <p:scale>
          <a:sx n="79" d="100"/>
          <a:sy n="79" d="100"/>
        </p:scale>
        <p:origin x="708" y="48"/>
      </p:cViewPr>
      <p:guideLst/>
    </p:cSldViewPr>
  </p:slideViewPr>
  <p:outlineViewPr>
    <p:cViewPr>
      <p:scale>
        <a:sx n="33" d="100"/>
        <a:sy n="33" d="100"/>
      </p:scale>
      <p:origin x="0" y="-17146"/>
    </p:cViewPr>
  </p:outlineViewPr>
  <p:notesTextViewPr>
    <p:cViewPr>
      <p:scale>
        <a:sx n="1" d="1"/>
        <a:sy n="1" d="1"/>
      </p:scale>
      <p:origin x="0" y="0"/>
    </p:cViewPr>
  </p:notesTextViewPr>
  <p:sorterViewPr>
    <p:cViewPr varScale="1">
      <p:scale>
        <a:sx n="1" d="1"/>
        <a:sy n="1" d="1"/>
      </p:scale>
      <p:origin x="0" y="-8717"/>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4D2272-D660-A337-AEF3-BE066BD545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1FE5A70-71C2-F335-270C-B94537340C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5A369-CA0E-4FC6-90EE-5FA969A08EF8}" type="datetimeFigureOut">
              <a:rPr lang="en-US" smtClean="0"/>
              <a:t>2/19/2025</a:t>
            </a:fld>
            <a:endParaRPr lang="en-US" dirty="0"/>
          </a:p>
        </p:txBody>
      </p:sp>
      <p:sp>
        <p:nvSpPr>
          <p:cNvPr id="4" name="Footer Placeholder 3">
            <a:extLst>
              <a:ext uri="{FF2B5EF4-FFF2-40B4-BE49-F238E27FC236}">
                <a16:creationId xmlns:a16="http://schemas.microsoft.com/office/drawing/2014/main" id="{D91E1B03-0F86-16E7-11BE-81F9F4CD66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C4524B8-3914-99B2-2620-0F2A88D335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9210F9-8331-407C-A034-F95DCB303EBC}" type="slidenum">
              <a:rPr lang="en-US" smtClean="0"/>
              <a:t>‹#›</a:t>
            </a:fld>
            <a:endParaRPr lang="en-US" dirty="0"/>
          </a:p>
        </p:txBody>
      </p:sp>
    </p:spTree>
    <p:extLst>
      <p:ext uri="{BB962C8B-B14F-4D97-AF65-F5344CB8AC3E}">
        <p14:creationId xmlns:p14="http://schemas.microsoft.com/office/powerpoint/2010/main" val="931005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AB06A-EEDC-421C-B5A0-5E9E5241A8E5}" type="datetimeFigureOut">
              <a:rPr lang="en-US" smtClean="0"/>
              <a:t>2/19/2025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F9438-3EEF-4192-9815-F6F44770AEF7}" type="slidenum">
              <a:rPr lang="en-US" smtClean="0"/>
              <a:t>‹#›</a:t>
            </a:fld>
            <a:endParaRPr lang="en-US" dirty="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1</a:t>
            </a:fld>
            <a:endParaRPr lang="en-US" dirty="0"/>
          </a:p>
        </p:txBody>
      </p:sp>
    </p:spTree>
    <p:extLst>
      <p:ext uri="{BB962C8B-B14F-4D97-AF65-F5344CB8AC3E}">
        <p14:creationId xmlns:p14="http://schemas.microsoft.com/office/powerpoint/2010/main" val="2369047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7CB36-C588-AAA6-EB7D-939DE5BA82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2D0DBB-9792-044B-3A80-445F8BE563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B36B3A-1265-8353-8586-31CEF7607D6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1A6EE62-344C-5686-89FE-C97BBA1B8599}"/>
              </a:ext>
            </a:extLst>
          </p:cNvPr>
          <p:cNvSpPr>
            <a:spLocks noGrp="1"/>
          </p:cNvSpPr>
          <p:nvPr>
            <p:ph type="sldNum" sz="quarter" idx="5"/>
          </p:nvPr>
        </p:nvSpPr>
        <p:spPr/>
        <p:txBody>
          <a:bodyPr/>
          <a:lstStyle/>
          <a:p>
            <a:fld id="{32BF9438-3EEF-4192-9815-F6F44770AEF7}" type="slidenum">
              <a:rPr lang="en-US" smtClean="0"/>
              <a:t>10</a:t>
            </a:fld>
            <a:endParaRPr lang="en-US" dirty="0"/>
          </a:p>
        </p:txBody>
      </p:sp>
    </p:spTree>
    <p:extLst>
      <p:ext uri="{BB962C8B-B14F-4D97-AF65-F5344CB8AC3E}">
        <p14:creationId xmlns:p14="http://schemas.microsoft.com/office/powerpoint/2010/main" val="386423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F3D6C-DA75-B4DD-D9F7-3069548EDD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5A2E55-4354-2221-80E1-F12D56FA56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E227E6-B271-AEA1-9587-8B6482422EE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8DCA41-90E7-B16A-FEEA-6A52EB53E205}"/>
              </a:ext>
            </a:extLst>
          </p:cNvPr>
          <p:cNvSpPr>
            <a:spLocks noGrp="1"/>
          </p:cNvSpPr>
          <p:nvPr>
            <p:ph type="sldNum" sz="quarter" idx="5"/>
          </p:nvPr>
        </p:nvSpPr>
        <p:spPr/>
        <p:txBody>
          <a:bodyPr/>
          <a:lstStyle/>
          <a:p>
            <a:fld id="{32BF9438-3EEF-4192-9815-F6F44770AEF7}" type="slidenum">
              <a:rPr lang="en-US" smtClean="0"/>
              <a:t>11</a:t>
            </a:fld>
            <a:endParaRPr lang="en-US" dirty="0"/>
          </a:p>
        </p:txBody>
      </p:sp>
    </p:spTree>
    <p:extLst>
      <p:ext uri="{BB962C8B-B14F-4D97-AF65-F5344CB8AC3E}">
        <p14:creationId xmlns:p14="http://schemas.microsoft.com/office/powerpoint/2010/main" val="3678780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9EBB5-B779-D9FE-82EF-1E579A3272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BEDCBC-2668-84F5-0634-E2B4F4C87D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D31B01-2D02-01DE-0860-C9FBAB8EF0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DF833AA-AC7D-68F7-69B8-92029494C7CD}"/>
              </a:ext>
            </a:extLst>
          </p:cNvPr>
          <p:cNvSpPr>
            <a:spLocks noGrp="1"/>
          </p:cNvSpPr>
          <p:nvPr>
            <p:ph type="sldNum" sz="quarter" idx="5"/>
          </p:nvPr>
        </p:nvSpPr>
        <p:spPr/>
        <p:txBody>
          <a:bodyPr/>
          <a:lstStyle/>
          <a:p>
            <a:fld id="{32BF9438-3EEF-4192-9815-F6F44770AEF7}" type="slidenum">
              <a:rPr lang="en-US" smtClean="0"/>
              <a:t>12</a:t>
            </a:fld>
            <a:endParaRPr lang="en-US" dirty="0"/>
          </a:p>
        </p:txBody>
      </p:sp>
    </p:spTree>
    <p:extLst>
      <p:ext uri="{BB962C8B-B14F-4D97-AF65-F5344CB8AC3E}">
        <p14:creationId xmlns:p14="http://schemas.microsoft.com/office/powerpoint/2010/main" val="108851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6BE48-8489-DAFD-24B5-E0A14C48B0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F895A3-4953-B554-2691-476E284110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7C8346-B66B-0297-4344-6EED52622AA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EE9BEBF-5180-1797-EBCE-4B501A4B4A88}"/>
              </a:ext>
            </a:extLst>
          </p:cNvPr>
          <p:cNvSpPr>
            <a:spLocks noGrp="1"/>
          </p:cNvSpPr>
          <p:nvPr>
            <p:ph type="sldNum" sz="quarter" idx="5"/>
          </p:nvPr>
        </p:nvSpPr>
        <p:spPr/>
        <p:txBody>
          <a:bodyPr/>
          <a:lstStyle/>
          <a:p>
            <a:fld id="{32BF9438-3EEF-4192-9815-F6F44770AEF7}" type="slidenum">
              <a:rPr lang="en-US" smtClean="0"/>
              <a:t>13</a:t>
            </a:fld>
            <a:endParaRPr lang="en-US" dirty="0"/>
          </a:p>
        </p:txBody>
      </p:sp>
    </p:spTree>
    <p:extLst>
      <p:ext uri="{BB962C8B-B14F-4D97-AF65-F5344CB8AC3E}">
        <p14:creationId xmlns:p14="http://schemas.microsoft.com/office/powerpoint/2010/main" val="4061258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B91143-D9E6-8C17-DC34-9D9CED489C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1D29FD-3DFF-306B-22EC-4770A6DE8F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3DD485-3705-506B-CAF8-96A60DA2AC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E6CC042-B9B3-7626-5589-A7E909030A52}"/>
              </a:ext>
            </a:extLst>
          </p:cNvPr>
          <p:cNvSpPr>
            <a:spLocks noGrp="1"/>
          </p:cNvSpPr>
          <p:nvPr>
            <p:ph type="sldNum" sz="quarter" idx="5"/>
          </p:nvPr>
        </p:nvSpPr>
        <p:spPr/>
        <p:txBody>
          <a:bodyPr/>
          <a:lstStyle/>
          <a:p>
            <a:fld id="{32BF9438-3EEF-4192-9815-F6F44770AEF7}" type="slidenum">
              <a:rPr lang="en-US" smtClean="0"/>
              <a:t>14</a:t>
            </a:fld>
            <a:endParaRPr lang="en-US" dirty="0"/>
          </a:p>
        </p:txBody>
      </p:sp>
    </p:spTree>
    <p:extLst>
      <p:ext uri="{BB962C8B-B14F-4D97-AF65-F5344CB8AC3E}">
        <p14:creationId xmlns:p14="http://schemas.microsoft.com/office/powerpoint/2010/main" val="3581069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3B370-8370-5427-92B1-80CE89EB56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623DE8-4A43-8EC6-89C2-B9314F575A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B1751B-BDF5-74B9-C6D1-73CE171EF9A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EF29ED5-B140-F452-07E2-2DEAB3D453E7}"/>
              </a:ext>
            </a:extLst>
          </p:cNvPr>
          <p:cNvSpPr>
            <a:spLocks noGrp="1"/>
          </p:cNvSpPr>
          <p:nvPr>
            <p:ph type="sldNum" sz="quarter" idx="5"/>
          </p:nvPr>
        </p:nvSpPr>
        <p:spPr/>
        <p:txBody>
          <a:bodyPr/>
          <a:lstStyle/>
          <a:p>
            <a:fld id="{32BF9438-3EEF-4192-9815-F6F44770AEF7}" type="slidenum">
              <a:rPr lang="en-US" smtClean="0"/>
              <a:t>15</a:t>
            </a:fld>
            <a:endParaRPr lang="en-US" dirty="0"/>
          </a:p>
        </p:txBody>
      </p:sp>
    </p:spTree>
    <p:extLst>
      <p:ext uri="{BB962C8B-B14F-4D97-AF65-F5344CB8AC3E}">
        <p14:creationId xmlns:p14="http://schemas.microsoft.com/office/powerpoint/2010/main" val="4268034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30AAD-797D-9718-A03D-AF50DFF48B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69D0B9-8996-134E-DFB3-5A29C67CEE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728551-C240-2B08-EEE2-E1C6107A35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D69313-E6B9-F569-B0BA-79E84055D508}"/>
              </a:ext>
            </a:extLst>
          </p:cNvPr>
          <p:cNvSpPr>
            <a:spLocks noGrp="1"/>
          </p:cNvSpPr>
          <p:nvPr>
            <p:ph type="sldNum" sz="quarter" idx="5"/>
          </p:nvPr>
        </p:nvSpPr>
        <p:spPr/>
        <p:txBody>
          <a:bodyPr/>
          <a:lstStyle/>
          <a:p>
            <a:fld id="{32BF9438-3EEF-4192-9815-F6F44770AEF7}" type="slidenum">
              <a:rPr lang="en-US" smtClean="0"/>
              <a:t>16</a:t>
            </a:fld>
            <a:endParaRPr lang="en-US" dirty="0"/>
          </a:p>
        </p:txBody>
      </p:sp>
    </p:spTree>
    <p:extLst>
      <p:ext uri="{BB962C8B-B14F-4D97-AF65-F5344CB8AC3E}">
        <p14:creationId xmlns:p14="http://schemas.microsoft.com/office/powerpoint/2010/main" val="103564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98C02-FF2D-102C-072A-DF7D5E0FDE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FCE92C-1790-7C20-6E6F-735FA0E768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D8C17A-3BB2-093D-6CA8-5A282E927AB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83A9507-92B7-1C9E-D56F-9B00ADBB1997}"/>
              </a:ext>
            </a:extLst>
          </p:cNvPr>
          <p:cNvSpPr>
            <a:spLocks noGrp="1"/>
          </p:cNvSpPr>
          <p:nvPr>
            <p:ph type="sldNum" sz="quarter" idx="5"/>
          </p:nvPr>
        </p:nvSpPr>
        <p:spPr/>
        <p:txBody>
          <a:bodyPr/>
          <a:lstStyle/>
          <a:p>
            <a:fld id="{32BF9438-3EEF-4192-9815-F6F44770AEF7}" type="slidenum">
              <a:rPr lang="en-US" smtClean="0"/>
              <a:t>17</a:t>
            </a:fld>
            <a:endParaRPr lang="en-US" dirty="0"/>
          </a:p>
        </p:txBody>
      </p:sp>
    </p:spTree>
    <p:extLst>
      <p:ext uri="{BB962C8B-B14F-4D97-AF65-F5344CB8AC3E}">
        <p14:creationId xmlns:p14="http://schemas.microsoft.com/office/powerpoint/2010/main" val="2554276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D7820-62E3-75DB-F318-E33DE70E41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A68049-BAF0-5014-31CE-AB3C2473B4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8B1A59-4343-FCFA-9211-B88537B3D57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F1D6CC-C7B6-EFBA-0F8D-8E9B51F2DCB1}"/>
              </a:ext>
            </a:extLst>
          </p:cNvPr>
          <p:cNvSpPr>
            <a:spLocks noGrp="1"/>
          </p:cNvSpPr>
          <p:nvPr>
            <p:ph type="sldNum" sz="quarter" idx="5"/>
          </p:nvPr>
        </p:nvSpPr>
        <p:spPr/>
        <p:txBody>
          <a:bodyPr/>
          <a:lstStyle/>
          <a:p>
            <a:fld id="{32BF9438-3EEF-4192-9815-F6F44770AEF7}" type="slidenum">
              <a:rPr lang="en-US" smtClean="0"/>
              <a:t>18</a:t>
            </a:fld>
            <a:endParaRPr lang="en-US" dirty="0"/>
          </a:p>
        </p:txBody>
      </p:sp>
    </p:spTree>
    <p:extLst>
      <p:ext uri="{BB962C8B-B14F-4D97-AF65-F5344CB8AC3E}">
        <p14:creationId xmlns:p14="http://schemas.microsoft.com/office/powerpoint/2010/main" val="3437965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40E6F8-C902-0CD0-0C70-7ACCAC618F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B1B636-EE89-69B2-A1AB-B755A60790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839BFD-A398-A82B-7F9B-E1E1AC1A49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724D6DB-FA76-4050-51F7-EDB8EDC86FB2}"/>
              </a:ext>
            </a:extLst>
          </p:cNvPr>
          <p:cNvSpPr>
            <a:spLocks noGrp="1"/>
          </p:cNvSpPr>
          <p:nvPr>
            <p:ph type="sldNum" sz="quarter" idx="5"/>
          </p:nvPr>
        </p:nvSpPr>
        <p:spPr/>
        <p:txBody>
          <a:bodyPr/>
          <a:lstStyle/>
          <a:p>
            <a:fld id="{32BF9438-3EEF-4192-9815-F6F44770AEF7}" type="slidenum">
              <a:rPr lang="en-US" smtClean="0"/>
              <a:t>19</a:t>
            </a:fld>
            <a:endParaRPr lang="en-US" dirty="0"/>
          </a:p>
        </p:txBody>
      </p:sp>
    </p:spTree>
    <p:extLst>
      <p:ext uri="{BB962C8B-B14F-4D97-AF65-F5344CB8AC3E}">
        <p14:creationId xmlns:p14="http://schemas.microsoft.com/office/powerpoint/2010/main" val="2775169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2</a:t>
            </a:fld>
            <a:endParaRPr lang="en-US" dirty="0"/>
          </a:p>
        </p:txBody>
      </p:sp>
    </p:spTree>
    <p:extLst>
      <p:ext uri="{BB962C8B-B14F-4D97-AF65-F5344CB8AC3E}">
        <p14:creationId xmlns:p14="http://schemas.microsoft.com/office/powerpoint/2010/main" val="1244630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EFDC1-4AE2-2BF1-37A6-200704DD46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738142-A08A-E0AE-9278-D822C2B40F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DB2082-4924-53CD-41A1-3CA8816826E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3196D6B-8DBC-B47C-4EB8-CE4841988688}"/>
              </a:ext>
            </a:extLst>
          </p:cNvPr>
          <p:cNvSpPr>
            <a:spLocks noGrp="1"/>
          </p:cNvSpPr>
          <p:nvPr>
            <p:ph type="sldNum" sz="quarter" idx="5"/>
          </p:nvPr>
        </p:nvSpPr>
        <p:spPr/>
        <p:txBody>
          <a:bodyPr/>
          <a:lstStyle/>
          <a:p>
            <a:fld id="{32BF9438-3EEF-4192-9815-F6F44770AEF7}" type="slidenum">
              <a:rPr lang="en-US" smtClean="0"/>
              <a:t>20</a:t>
            </a:fld>
            <a:endParaRPr lang="en-US" dirty="0"/>
          </a:p>
        </p:txBody>
      </p:sp>
    </p:spTree>
    <p:extLst>
      <p:ext uri="{BB962C8B-B14F-4D97-AF65-F5344CB8AC3E}">
        <p14:creationId xmlns:p14="http://schemas.microsoft.com/office/powerpoint/2010/main" val="3346919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21</a:t>
            </a:fld>
            <a:endParaRPr lang="en-US" dirty="0"/>
          </a:p>
        </p:txBody>
      </p:sp>
    </p:spTree>
    <p:extLst>
      <p:ext uri="{BB962C8B-B14F-4D97-AF65-F5344CB8AC3E}">
        <p14:creationId xmlns:p14="http://schemas.microsoft.com/office/powerpoint/2010/main" val="4030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6EDE1-5842-70E8-AA3E-B3083CFB92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0B2549-A425-35E4-EB25-00D2326149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A65CC4-C2F4-6C09-5408-431488B8428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F605CD0-0EAA-57BA-23E5-C0B4640CAE74}"/>
              </a:ext>
            </a:extLst>
          </p:cNvPr>
          <p:cNvSpPr>
            <a:spLocks noGrp="1"/>
          </p:cNvSpPr>
          <p:nvPr>
            <p:ph type="sldNum" sz="quarter" idx="5"/>
          </p:nvPr>
        </p:nvSpPr>
        <p:spPr/>
        <p:txBody>
          <a:bodyPr/>
          <a:lstStyle/>
          <a:p>
            <a:fld id="{32BF9438-3EEF-4192-9815-F6F44770AEF7}" type="slidenum">
              <a:rPr lang="en-US" smtClean="0"/>
              <a:t>3</a:t>
            </a:fld>
            <a:endParaRPr lang="en-US" dirty="0"/>
          </a:p>
        </p:txBody>
      </p:sp>
    </p:spTree>
    <p:extLst>
      <p:ext uri="{BB962C8B-B14F-4D97-AF65-F5344CB8AC3E}">
        <p14:creationId xmlns:p14="http://schemas.microsoft.com/office/powerpoint/2010/main" val="150412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A8A4D-93F7-465E-2FEB-227D393B2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A8DD91-4E82-FC6F-42EE-5FF33E4604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2C85E2-B24B-C2B2-9277-EAE39AD057E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65EF161-B348-831B-C453-47C3BB6CE13A}"/>
              </a:ext>
            </a:extLst>
          </p:cNvPr>
          <p:cNvSpPr>
            <a:spLocks noGrp="1"/>
          </p:cNvSpPr>
          <p:nvPr>
            <p:ph type="sldNum" sz="quarter" idx="5"/>
          </p:nvPr>
        </p:nvSpPr>
        <p:spPr/>
        <p:txBody>
          <a:bodyPr/>
          <a:lstStyle/>
          <a:p>
            <a:fld id="{32BF9438-3EEF-4192-9815-F6F44770AEF7}" type="slidenum">
              <a:rPr lang="en-US" smtClean="0"/>
              <a:t>4</a:t>
            </a:fld>
            <a:endParaRPr lang="en-US" dirty="0"/>
          </a:p>
        </p:txBody>
      </p:sp>
    </p:spTree>
    <p:extLst>
      <p:ext uri="{BB962C8B-B14F-4D97-AF65-F5344CB8AC3E}">
        <p14:creationId xmlns:p14="http://schemas.microsoft.com/office/powerpoint/2010/main" val="1715159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834D6-C532-8507-87E5-A2F21BC522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9BBD6-CBD7-611F-F59C-50B678AC4A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E7199C-5137-4F08-F49D-DE0F2B73BD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8FB8E07-039A-DFE3-2361-325B473FA849}"/>
              </a:ext>
            </a:extLst>
          </p:cNvPr>
          <p:cNvSpPr>
            <a:spLocks noGrp="1"/>
          </p:cNvSpPr>
          <p:nvPr>
            <p:ph type="sldNum" sz="quarter" idx="5"/>
          </p:nvPr>
        </p:nvSpPr>
        <p:spPr/>
        <p:txBody>
          <a:bodyPr/>
          <a:lstStyle/>
          <a:p>
            <a:fld id="{32BF9438-3EEF-4192-9815-F6F44770AEF7}" type="slidenum">
              <a:rPr lang="en-US" smtClean="0"/>
              <a:t>5</a:t>
            </a:fld>
            <a:endParaRPr lang="en-US" dirty="0"/>
          </a:p>
        </p:txBody>
      </p:sp>
    </p:spTree>
    <p:extLst>
      <p:ext uri="{BB962C8B-B14F-4D97-AF65-F5344CB8AC3E}">
        <p14:creationId xmlns:p14="http://schemas.microsoft.com/office/powerpoint/2010/main" val="3242033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970F8-99BC-A03E-636A-A4D8FF4EF2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1B3D30-9AC5-F861-2338-261728FFA2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4D9FB1-1949-C7D3-19FC-511651859D6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E30204F-C970-4CDD-CF77-B9B7D08848AE}"/>
              </a:ext>
            </a:extLst>
          </p:cNvPr>
          <p:cNvSpPr>
            <a:spLocks noGrp="1"/>
          </p:cNvSpPr>
          <p:nvPr>
            <p:ph type="sldNum" sz="quarter" idx="5"/>
          </p:nvPr>
        </p:nvSpPr>
        <p:spPr/>
        <p:txBody>
          <a:bodyPr/>
          <a:lstStyle/>
          <a:p>
            <a:fld id="{32BF9438-3EEF-4192-9815-F6F44770AEF7}" type="slidenum">
              <a:rPr lang="en-US" smtClean="0"/>
              <a:t>6</a:t>
            </a:fld>
            <a:endParaRPr lang="en-US" dirty="0"/>
          </a:p>
        </p:txBody>
      </p:sp>
    </p:spTree>
    <p:extLst>
      <p:ext uri="{BB962C8B-B14F-4D97-AF65-F5344CB8AC3E}">
        <p14:creationId xmlns:p14="http://schemas.microsoft.com/office/powerpoint/2010/main" val="394866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B4ED0-AFB2-8A5E-1939-45CCC18C8B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0DD002-9F7D-AA5D-CBE5-A9FE3BE865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84F431-3418-826D-D209-94FF26867F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3BEDEDE-2817-7C45-216A-3AF52EC45D75}"/>
              </a:ext>
            </a:extLst>
          </p:cNvPr>
          <p:cNvSpPr>
            <a:spLocks noGrp="1"/>
          </p:cNvSpPr>
          <p:nvPr>
            <p:ph type="sldNum" sz="quarter" idx="5"/>
          </p:nvPr>
        </p:nvSpPr>
        <p:spPr/>
        <p:txBody>
          <a:bodyPr/>
          <a:lstStyle/>
          <a:p>
            <a:fld id="{32BF9438-3EEF-4192-9815-F6F44770AEF7}" type="slidenum">
              <a:rPr lang="en-US" smtClean="0"/>
              <a:t>7</a:t>
            </a:fld>
            <a:endParaRPr lang="en-US" dirty="0"/>
          </a:p>
        </p:txBody>
      </p:sp>
    </p:spTree>
    <p:extLst>
      <p:ext uri="{BB962C8B-B14F-4D97-AF65-F5344CB8AC3E}">
        <p14:creationId xmlns:p14="http://schemas.microsoft.com/office/powerpoint/2010/main" val="668877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8</a:t>
            </a:fld>
            <a:endParaRPr lang="en-US" dirty="0"/>
          </a:p>
        </p:txBody>
      </p:sp>
    </p:spTree>
    <p:extLst>
      <p:ext uri="{BB962C8B-B14F-4D97-AF65-F5344CB8AC3E}">
        <p14:creationId xmlns:p14="http://schemas.microsoft.com/office/powerpoint/2010/main" val="199377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8222B-101C-4360-5E57-3889113313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ECFFC4-8577-4CFC-02AD-27A6E211A1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927561-323C-2D91-AF4D-36DA5AFA99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7B8256A-C2E4-5841-ECBB-F2B77C268324}"/>
              </a:ext>
            </a:extLst>
          </p:cNvPr>
          <p:cNvSpPr>
            <a:spLocks noGrp="1"/>
          </p:cNvSpPr>
          <p:nvPr>
            <p:ph type="sldNum" sz="quarter" idx="5"/>
          </p:nvPr>
        </p:nvSpPr>
        <p:spPr/>
        <p:txBody>
          <a:bodyPr/>
          <a:lstStyle/>
          <a:p>
            <a:fld id="{32BF9438-3EEF-4192-9815-F6F44770AEF7}" type="slidenum">
              <a:rPr lang="en-US" smtClean="0"/>
              <a:t>9</a:t>
            </a:fld>
            <a:endParaRPr lang="en-US" dirty="0"/>
          </a:p>
        </p:txBody>
      </p:sp>
    </p:spTree>
    <p:extLst>
      <p:ext uri="{BB962C8B-B14F-4D97-AF65-F5344CB8AC3E}">
        <p14:creationId xmlns:p14="http://schemas.microsoft.com/office/powerpoint/2010/main" val="3090683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endParaRPr lang="en-US" dirty="0"/>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2236382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7498561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361101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1">
    <p:bg>
      <p:bgPr>
        <a:solidFill>
          <a:schemeClr val="accent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040DA2-B75D-1B49-51F9-967501F7F67B}"/>
              </a:ext>
            </a:extLst>
          </p:cNvPr>
          <p:cNvSpPr>
            <a:spLocks noGrp="1"/>
          </p:cNvSpPr>
          <p:nvPr>
            <p:ph type="title" hasCustomPrompt="1"/>
          </p:nvPr>
        </p:nvSpPr>
        <p:spPr>
          <a:xfrm>
            <a:off x="994876" y="887638"/>
            <a:ext cx="10202248" cy="5094496"/>
          </a:xfrm>
        </p:spPr>
        <p:txBody>
          <a:bodyPr/>
          <a:lstStyle>
            <a:lvl1pPr algn="ctr">
              <a:defRPr sz="4800">
                <a:solidFill>
                  <a:schemeClr val="bg1"/>
                </a:solidFill>
              </a:defRPr>
            </a:lvl1pPr>
          </a:lstStyle>
          <a:p>
            <a:r>
              <a:rPr lang="en-US" dirty="0"/>
              <a:t>Click to add title</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
        <p:nvSpPr>
          <p:cNvPr id="2" name="Rectangle 1">
            <a:extLst>
              <a:ext uri="{FF2B5EF4-FFF2-40B4-BE49-F238E27FC236}">
                <a16:creationId xmlns:a16="http://schemas.microsoft.com/office/drawing/2014/main" id="{8E93BDAB-CB06-403B-00FD-9D1C2812A298}"/>
              </a:ext>
              <a:ext uri="{C183D7F6-B498-43B3-948B-1728B52AA6E4}">
                <adec:decorative xmlns:adec="http://schemas.microsoft.com/office/drawing/2017/decorative" val="1"/>
              </a:ext>
            </a:extLst>
          </p:cNvPr>
          <p:cNvSpPr/>
          <p:nvPr userDrawn="1"/>
        </p:nvSpPr>
        <p:spPr>
          <a:xfrm rot="5400000">
            <a:off x="-2990939" y="2990938"/>
            <a:ext cx="6855801"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6FB1FDB-9C8A-890A-5051-8D49E105FD49}"/>
              </a:ext>
              <a:ext uri="{C183D7F6-B498-43B3-948B-1728B52AA6E4}">
                <adec:decorative xmlns:adec="http://schemas.microsoft.com/office/drawing/2017/decorative" val="1"/>
              </a:ext>
            </a:extLst>
          </p:cNvPr>
          <p:cNvSpPr/>
          <p:nvPr userDrawn="1"/>
        </p:nvSpPr>
        <p:spPr>
          <a:xfrm>
            <a:off x="1" y="5983104"/>
            <a:ext cx="12192000" cy="87392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1">
            <a:extLst>
              <a:ext uri="{FF2B5EF4-FFF2-40B4-BE49-F238E27FC236}">
                <a16:creationId xmlns:a16="http://schemas.microsoft.com/office/drawing/2014/main" id="{46056E81-9CB5-42E9-6689-B711F575C8F2}"/>
              </a:ext>
              <a:ext uri="{C183D7F6-B498-43B3-948B-1728B52AA6E4}">
                <adec:decorative xmlns:adec="http://schemas.microsoft.com/office/drawing/2017/decorative" val="1"/>
              </a:ext>
            </a:extLst>
          </p:cNvPr>
          <p:cNvSpPr/>
          <p:nvPr userDrawn="1"/>
        </p:nvSpPr>
        <p:spPr>
          <a:xfrm flipV="1">
            <a:off x="8981493" y="0"/>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2">
            <a:extLst>
              <a:ext uri="{FF2B5EF4-FFF2-40B4-BE49-F238E27FC236}">
                <a16:creationId xmlns:a16="http://schemas.microsoft.com/office/drawing/2014/main" id="{3D075254-6FC4-6738-BBBE-1BACB99E424A}"/>
              </a:ext>
              <a:ext uri="{C183D7F6-B498-43B3-948B-1728B52AA6E4}">
                <adec:decorative xmlns:adec="http://schemas.microsoft.com/office/drawing/2017/decorative" val="1"/>
              </a:ext>
            </a:extLst>
          </p:cNvPr>
          <p:cNvSpPr>
            <a:spLocks noChangeAspect="1"/>
          </p:cNvSpPr>
          <p:nvPr userDrawn="1"/>
        </p:nvSpPr>
        <p:spPr>
          <a:xfrm flipH="1" flipV="1">
            <a:off x="0" y="-8"/>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056202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About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BA2562-20F9-9DC8-81EB-6ED26B24D7E3}"/>
              </a:ext>
              <a:ext uri="{C183D7F6-B498-43B3-948B-1728B52AA6E4}">
                <adec:decorative xmlns:adec="http://schemas.microsoft.com/office/drawing/2017/decorative" val="1"/>
              </a:ext>
            </a:extLst>
          </p:cNvPr>
          <p:cNvSpPr/>
          <p:nvPr userDrawn="1"/>
        </p:nvSpPr>
        <p:spPr>
          <a:xfrm>
            <a:off x="1" y="5983099"/>
            <a:ext cx="12192000" cy="87392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25">
            <a:extLst>
              <a:ext uri="{FF2B5EF4-FFF2-40B4-BE49-F238E27FC236}">
                <a16:creationId xmlns:a16="http://schemas.microsoft.com/office/drawing/2014/main" id="{369E878B-C75C-98DC-B694-2C40507C4945}"/>
              </a:ext>
              <a:ext uri="{C183D7F6-B498-43B3-948B-1728B52AA6E4}">
                <adec:decorative xmlns:adec="http://schemas.microsoft.com/office/drawing/2017/decorative" val="1"/>
              </a:ext>
            </a:extLst>
          </p:cNvPr>
          <p:cNvSpPr/>
          <p:nvPr userDrawn="1"/>
        </p:nvSpPr>
        <p:spPr>
          <a:xfrm>
            <a:off x="8991644" y="3657675"/>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27">
            <a:extLst>
              <a:ext uri="{FF2B5EF4-FFF2-40B4-BE49-F238E27FC236}">
                <a16:creationId xmlns:a16="http://schemas.microsoft.com/office/drawing/2014/main" id="{DC03A063-67E0-718E-206C-6C807C20026A}"/>
              </a:ext>
              <a:ext uri="{C183D7F6-B498-43B3-948B-1728B52AA6E4}">
                <adec:decorative xmlns:adec="http://schemas.microsoft.com/office/drawing/2017/decorative" val="1"/>
              </a:ext>
            </a:extLst>
          </p:cNvPr>
          <p:cNvSpPr>
            <a:spLocks noChangeAspect="1"/>
          </p:cNvSpPr>
          <p:nvPr userDrawn="1"/>
        </p:nvSpPr>
        <p:spPr>
          <a:xfrm flipH="1" flipV="1">
            <a:off x="0" y="-5"/>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30">
            <a:extLst>
              <a:ext uri="{FF2B5EF4-FFF2-40B4-BE49-F238E27FC236}">
                <a16:creationId xmlns:a16="http://schemas.microsoft.com/office/drawing/2014/main" id="{6D86FEEF-2721-A616-B636-7C6F8B1B5D56}"/>
              </a:ext>
              <a:ext uri="{C183D7F6-B498-43B3-948B-1728B52AA6E4}">
                <adec:decorative xmlns:adec="http://schemas.microsoft.com/office/drawing/2017/decorative" val="1"/>
              </a:ext>
            </a:extLst>
          </p:cNvPr>
          <p:cNvSpPr>
            <a:spLocks noChangeAspect="1"/>
          </p:cNvSpPr>
          <p:nvPr userDrawn="1"/>
        </p:nvSpPr>
        <p:spPr>
          <a:xfrm rot="16200000" flipH="1" flipV="1">
            <a:off x="-433923" y="5546250"/>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Title 17">
            <a:extLst>
              <a:ext uri="{FF2B5EF4-FFF2-40B4-BE49-F238E27FC236}">
                <a16:creationId xmlns:a16="http://schemas.microsoft.com/office/drawing/2014/main" id="{4AC20A76-77DC-62F7-C0E5-66C03853B31E}"/>
              </a:ext>
            </a:extLst>
          </p:cNvPr>
          <p:cNvSpPr>
            <a:spLocks noGrp="1"/>
          </p:cNvSpPr>
          <p:nvPr>
            <p:ph type="title" hasCustomPrompt="1"/>
          </p:nvPr>
        </p:nvSpPr>
        <p:spPr>
          <a:xfrm>
            <a:off x="1371599" y="1478396"/>
            <a:ext cx="3710355" cy="3445297"/>
          </a:xfrm>
        </p:spPr>
        <p:txBody>
          <a:bodyPr>
            <a:normAutofit/>
          </a:bodyPr>
          <a:lstStyle>
            <a:lvl1pPr>
              <a:defRPr sz="3600">
                <a:solidFill>
                  <a:schemeClr val="accent2">
                    <a:lumMod val="75000"/>
                  </a:schemeClr>
                </a:solidFill>
              </a:defRPr>
            </a:lvl1pPr>
          </a:lstStyle>
          <a:p>
            <a:r>
              <a:rPr lang="en-US" dirty="0"/>
              <a:t>Click to add title</a:t>
            </a:r>
          </a:p>
        </p:txBody>
      </p:sp>
      <p:sp>
        <p:nvSpPr>
          <p:cNvPr id="20" name="Content Placeholder 19">
            <a:extLst>
              <a:ext uri="{FF2B5EF4-FFF2-40B4-BE49-F238E27FC236}">
                <a16:creationId xmlns:a16="http://schemas.microsoft.com/office/drawing/2014/main" id="{CF99A149-DEF4-9E0F-D0DE-E859DB6CA539}"/>
              </a:ext>
            </a:extLst>
          </p:cNvPr>
          <p:cNvSpPr>
            <a:spLocks noGrp="1"/>
          </p:cNvSpPr>
          <p:nvPr>
            <p:ph sz="quarter" idx="10" hasCustomPrompt="1"/>
          </p:nvPr>
        </p:nvSpPr>
        <p:spPr>
          <a:xfrm>
            <a:off x="5360465" y="1477963"/>
            <a:ext cx="5536135" cy="3446462"/>
          </a:xfrm>
        </p:spPr>
        <p:txBody>
          <a:bodyPr anchor="ctr">
            <a:normAutofit/>
          </a:bodyPr>
          <a:lstStyle>
            <a:lvl1pPr marL="0" indent="0">
              <a:buNone/>
              <a:defRPr sz="18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chemeClr val="bg1"/>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4624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610C35C-5361-BD30-EB79-01BD72158B57}"/>
              </a:ext>
              <a:ext uri="{C183D7F6-B498-43B3-948B-1728B52AA6E4}">
                <adec:decorative xmlns:adec="http://schemas.microsoft.com/office/drawing/2017/decorative" val="1"/>
              </a:ext>
            </a:extLst>
          </p:cNvPr>
          <p:cNvSpPr/>
          <p:nvPr userDrawn="1"/>
        </p:nvSpPr>
        <p:spPr>
          <a:xfrm rot="5400000">
            <a:off x="-2992038" y="2992045"/>
            <a:ext cx="6858000"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26">
            <a:extLst>
              <a:ext uri="{FF2B5EF4-FFF2-40B4-BE49-F238E27FC236}">
                <a16:creationId xmlns:a16="http://schemas.microsoft.com/office/drawing/2014/main" id="{948A7171-32A3-1CAC-DDFD-7C44DDAF06EA}"/>
              </a:ext>
              <a:ext uri="{C183D7F6-B498-43B3-948B-1728B52AA6E4}">
                <adec:decorative xmlns:adec="http://schemas.microsoft.com/office/drawing/2017/decorative" val="1"/>
              </a:ext>
            </a:extLst>
          </p:cNvPr>
          <p:cNvSpPr>
            <a:spLocks noChangeAspect="1"/>
          </p:cNvSpPr>
          <p:nvPr userDrawn="1"/>
        </p:nvSpPr>
        <p:spPr>
          <a:xfrm flipH="1" flipV="1">
            <a:off x="1" y="0"/>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47">
            <a:extLst>
              <a:ext uri="{FF2B5EF4-FFF2-40B4-BE49-F238E27FC236}">
                <a16:creationId xmlns:a16="http://schemas.microsoft.com/office/drawing/2014/main" id="{06FD5EAC-FAC4-CDB4-6AB8-809E940F0780}"/>
              </a:ext>
              <a:ext uri="{C183D7F6-B498-43B3-948B-1728B52AA6E4}">
                <adec:decorative xmlns:adec="http://schemas.microsoft.com/office/drawing/2017/decorative" val="1"/>
              </a:ext>
            </a:extLst>
          </p:cNvPr>
          <p:cNvSpPr/>
          <p:nvPr userDrawn="1"/>
        </p:nvSpPr>
        <p:spPr>
          <a:xfrm>
            <a:off x="8991644" y="3657688"/>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Title 9">
            <a:extLst>
              <a:ext uri="{FF2B5EF4-FFF2-40B4-BE49-F238E27FC236}">
                <a16:creationId xmlns:a16="http://schemas.microsoft.com/office/drawing/2014/main" id="{6DA13352-25BC-FD28-A34C-DD204D5BF178}"/>
              </a:ext>
            </a:extLst>
          </p:cNvPr>
          <p:cNvSpPr>
            <a:spLocks noGrp="1"/>
          </p:cNvSpPr>
          <p:nvPr>
            <p:ph type="title" hasCustomPrompt="1"/>
          </p:nvPr>
        </p:nvSpPr>
        <p:spPr>
          <a:xfrm>
            <a:off x="1381748" y="246183"/>
            <a:ext cx="9525000" cy="1919521"/>
          </a:xfrm>
        </p:spPr>
        <p:txBody>
          <a:bodyPr>
            <a:normAutofit/>
          </a:bodyPr>
          <a:lstStyle>
            <a:lvl1pPr>
              <a:defRPr sz="3600">
                <a:solidFill>
                  <a:schemeClr val="accent2">
                    <a:lumMod val="75000"/>
                  </a:schemeClr>
                </a:solidFill>
              </a:defRPr>
            </a:lvl1pPr>
          </a:lstStyle>
          <a:p>
            <a:r>
              <a:rPr lang="en-US" dirty="0"/>
              <a:t>Click to add title</a:t>
            </a:r>
          </a:p>
        </p:txBody>
      </p:sp>
      <p:sp>
        <p:nvSpPr>
          <p:cNvPr id="12" name="Content Placeholder 11">
            <a:extLst>
              <a:ext uri="{FF2B5EF4-FFF2-40B4-BE49-F238E27FC236}">
                <a16:creationId xmlns:a16="http://schemas.microsoft.com/office/drawing/2014/main" id="{034108AC-4ED2-99E6-0212-0AC0802C553A}"/>
              </a:ext>
            </a:extLst>
          </p:cNvPr>
          <p:cNvSpPr>
            <a:spLocks noGrp="1"/>
          </p:cNvSpPr>
          <p:nvPr>
            <p:ph sz="quarter" idx="10" hasCustomPrompt="1"/>
          </p:nvPr>
        </p:nvSpPr>
        <p:spPr>
          <a:xfrm>
            <a:off x="1371600" y="2274033"/>
            <a:ext cx="9525000" cy="3317875"/>
          </a:xfrm>
        </p:spPr>
        <p:txBody>
          <a:bodyPr>
            <a:normAutofit/>
          </a:bodyPr>
          <a:lstStyle>
            <a:lvl1pPr>
              <a:spcBef>
                <a:spcPts val="0"/>
              </a:spcBef>
              <a:spcAft>
                <a:spcPts val="600"/>
              </a:spcAft>
              <a:buClr>
                <a:schemeClr val="tx1"/>
              </a:buClr>
              <a:defRPr sz="1800"/>
            </a:lvl1pPr>
            <a:lvl2pPr>
              <a:spcBef>
                <a:spcPts val="0"/>
              </a:spcBef>
              <a:spcAft>
                <a:spcPts val="600"/>
              </a:spcAft>
              <a:buClr>
                <a:schemeClr val="tx1"/>
              </a:buClr>
              <a:defRPr sz="1600"/>
            </a:lvl2pPr>
            <a:lvl3pPr>
              <a:spcBef>
                <a:spcPts val="0"/>
              </a:spcBef>
              <a:spcAft>
                <a:spcPts val="600"/>
              </a:spcAft>
              <a:buClr>
                <a:schemeClr val="tx1"/>
              </a:buClr>
              <a:defRPr sz="1400"/>
            </a:lvl3pPr>
            <a:lvl4pPr>
              <a:spcBef>
                <a:spcPts val="0"/>
              </a:spcBef>
              <a:spcAft>
                <a:spcPts val="600"/>
              </a:spcAft>
              <a:buClr>
                <a:schemeClr val="tx1"/>
              </a:buClr>
              <a:defRPr sz="1200"/>
            </a:lvl4pPr>
            <a:lvl5pPr>
              <a:spcBef>
                <a:spcPts val="0"/>
              </a:spcBef>
              <a:spcAft>
                <a:spcPts val="600"/>
              </a:spcAft>
              <a:buClr>
                <a:schemeClr val="tx1"/>
              </a:buClr>
              <a:defRPr sz="12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222593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3">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6B6590-E6B3-B91C-752E-88256804F19D}"/>
              </a:ext>
              <a:ext uri="{C183D7F6-B498-43B3-948B-1728B52AA6E4}">
                <adec:decorative xmlns:adec="http://schemas.microsoft.com/office/drawing/2017/decorative" val="1"/>
              </a:ext>
            </a:extLst>
          </p:cNvPr>
          <p:cNvSpPr/>
          <p:nvPr userDrawn="1"/>
        </p:nvSpPr>
        <p:spPr>
          <a:xfrm>
            <a:off x="1" y="5983104"/>
            <a:ext cx="12192000"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6">
            <a:extLst>
              <a:ext uri="{FF2B5EF4-FFF2-40B4-BE49-F238E27FC236}">
                <a16:creationId xmlns:a16="http://schemas.microsoft.com/office/drawing/2014/main" id="{3A11B3D3-2DE9-50B1-D34F-653D46693293}"/>
              </a:ext>
              <a:ext uri="{C183D7F6-B498-43B3-948B-1728B52AA6E4}">
                <adec:decorative xmlns:adec="http://schemas.microsoft.com/office/drawing/2017/decorative" val="1"/>
              </a:ext>
            </a:extLst>
          </p:cNvPr>
          <p:cNvSpPr/>
          <p:nvPr userDrawn="1"/>
        </p:nvSpPr>
        <p:spPr>
          <a:xfrm>
            <a:off x="8981493" y="3657680"/>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7">
            <a:extLst>
              <a:ext uri="{FF2B5EF4-FFF2-40B4-BE49-F238E27FC236}">
                <a16:creationId xmlns:a16="http://schemas.microsoft.com/office/drawing/2014/main" id="{5EEBEB28-1DE8-01FC-1208-CE71F445D835}"/>
              </a:ext>
              <a:ext uri="{C183D7F6-B498-43B3-948B-1728B52AA6E4}">
                <adec:decorative xmlns:adec="http://schemas.microsoft.com/office/drawing/2017/decorative" val="1"/>
              </a:ext>
            </a:extLst>
          </p:cNvPr>
          <p:cNvSpPr>
            <a:spLocks noChangeAspect="1"/>
          </p:cNvSpPr>
          <p:nvPr userDrawn="1"/>
        </p:nvSpPr>
        <p:spPr>
          <a:xfrm flipH="1" flipV="1">
            <a:off x="0" y="0"/>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1">
            <a:extLst>
              <a:ext uri="{FF2B5EF4-FFF2-40B4-BE49-F238E27FC236}">
                <a16:creationId xmlns:a16="http://schemas.microsoft.com/office/drawing/2014/main" id="{836BB78A-11DB-CCF3-7F2E-C0243B40951E}"/>
              </a:ext>
              <a:ext uri="{C183D7F6-B498-43B3-948B-1728B52AA6E4}">
                <adec:decorative xmlns:adec="http://schemas.microsoft.com/office/drawing/2017/decorative" val="1"/>
              </a:ext>
            </a:extLst>
          </p:cNvPr>
          <p:cNvSpPr>
            <a:spLocks noChangeAspect="1"/>
          </p:cNvSpPr>
          <p:nvPr userDrawn="1"/>
        </p:nvSpPr>
        <p:spPr>
          <a:xfrm rot="16200000" flipH="1" flipV="1">
            <a:off x="-433923" y="5546255"/>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8">
            <a:extLst>
              <a:ext uri="{FF2B5EF4-FFF2-40B4-BE49-F238E27FC236}">
                <a16:creationId xmlns:a16="http://schemas.microsoft.com/office/drawing/2014/main" id="{00220F55-A7D0-A330-0E21-94E0D5ECA856}"/>
              </a:ext>
            </a:extLst>
          </p:cNvPr>
          <p:cNvSpPr>
            <a:spLocks noGrp="1"/>
          </p:cNvSpPr>
          <p:nvPr>
            <p:ph type="title" hasCustomPrompt="1"/>
          </p:nvPr>
        </p:nvSpPr>
        <p:spPr>
          <a:xfrm>
            <a:off x="1750734" y="835269"/>
            <a:ext cx="8690533" cy="2821183"/>
          </a:xfrm>
        </p:spPr>
        <p:txBody>
          <a:bodyPr anchor="b">
            <a:normAutofit/>
          </a:bodyPr>
          <a:lstStyle>
            <a:lvl1pPr algn="ctr">
              <a:defRPr sz="3600">
                <a:solidFill>
                  <a:schemeClr val="bg2"/>
                </a:solidFill>
              </a:defRPr>
            </a:lvl1pPr>
          </a:lstStyle>
          <a:p>
            <a:r>
              <a:rPr lang="en-US" dirty="0"/>
              <a:t>Click to add title</a:t>
            </a:r>
          </a:p>
        </p:txBody>
      </p:sp>
      <p:sp>
        <p:nvSpPr>
          <p:cNvPr id="11" name="Content Placeholder 10">
            <a:extLst>
              <a:ext uri="{FF2B5EF4-FFF2-40B4-BE49-F238E27FC236}">
                <a16:creationId xmlns:a16="http://schemas.microsoft.com/office/drawing/2014/main" id="{560B5AC1-38AD-9D8D-25F1-F8E10DE48AD7}"/>
              </a:ext>
            </a:extLst>
          </p:cNvPr>
          <p:cNvSpPr>
            <a:spLocks noGrp="1"/>
          </p:cNvSpPr>
          <p:nvPr>
            <p:ph sz="quarter" idx="10" hasCustomPrompt="1"/>
          </p:nvPr>
        </p:nvSpPr>
        <p:spPr>
          <a:xfrm>
            <a:off x="1745739" y="3858233"/>
            <a:ext cx="8700522" cy="1953481"/>
          </a:xfrm>
        </p:spPr>
        <p:txBody>
          <a:bodyPr>
            <a:normAutofit/>
          </a:bodyPr>
          <a:lstStyle>
            <a:lvl1pPr marL="0" indent="0" algn="ctr">
              <a:buNone/>
              <a:defRPr sz="1800">
                <a:solidFill>
                  <a:schemeClr val="bg2"/>
                </a:solidFill>
              </a:defRPr>
            </a:lvl1pPr>
            <a:lvl2pPr marL="457200" indent="0" algn="ctr">
              <a:buNone/>
              <a:defRPr sz="1600">
                <a:solidFill>
                  <a:schemeClr val="bg2"/>
                </a:solidFill>
              </a:defRPr>
            </a:lvl2pPr>
            <a:lvl3pPr marL="914400" indent="0" algn="ctr">
              <a:buNone/>
              <a:defRPr sz="1400">
                <a:solidFill>
                  <a:schemeClr val="bg2"/>
                </a:solidFill>
              </a:defRPr>
            </a:lvl3pPr>
            <a:lvl4pPr marL="1371600" indent="0" algn="ctr">
              <a:buNone/>
              <a:defRPr sz="1200">
                <a:solidFill>
                  <a:schemeClr val="bg2"/>
                </a:solidFill>
              </a:defRPr>
            </a:lvl4pPr>
            <a:lvl5pPr marL="1828800" indent="0" algn="ctr">
              <a:buNone/>
              <a:defRPr sz="1200">
                <a:solidFill>
                  <a:schemeClr val="bg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9721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sz="1000"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8209394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421870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622905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421097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sz="1000" dirty="0"/>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90897710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sz="1000" dirty="0"/>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53942744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147392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60365268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sz="1000" dirty="0"/>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3053643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8" r:id="rId14"/>
    <p:sldLayoutId id="2147483729" r:id="rId15"/>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mailto:alauria@rutgers.edu" TargetMode="External"/><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9AD-F97D-8DCF-97C2-FEE69475C0BC}"/>
              </a:ext>
            </a:extLst>
          </p:cNvPr>
          <p:cNvSpPr>
            <a:spLocks noGrp="1"/>
          </p:cNvSpPr>
          <p:nvPr>
            <p:ph type="title"/>
          </p:nvPr>
        </p:nvSpPr>
        <p:spPr/>
        <p:txBody>
          <a:bodyPr/>
          <a:lstStyle/>
          <a:p>
            <a:r>
              <a:rPr lang="en-US" dirty="0"/>
              <a:t>Como solicitor a la Escuela </a:t>
            </a:r>
            <a:r>
              <a:rPr lang="es-AR" dirty="0"/>
              <a:t>Graduada</a:t>
            </a:r>
            <a:r>
              <a:rPr lang="en-US" dirty="0"/>
              <a:t> (aka, getting that degree)</a:t>
            </a:r>
          </a:p>
        </p:txBody>
      </p:sp>
      <p:sp>
        <p:nvSpPr>
          <p:cNvPr id="3" name="Slide Number Placeholder 2">
            <a:extLst>
              <a:ext uri="{FF2B5EF4-FFF2-40B4-BE49-F238E27FC236}">
                <a16:creationId xmlns:a16="http://schemas.microsoft.com/office/drawing/2014/main" id="{5D9882FA-049D-25F3-3F24-590E9D0F184A}"/>
              </a:ext>
            </a:extLst>
          </p:cNvPr>
          <p:cNvSpPr>
            <a:spLocks noGrp="1"/>
          </p:cNvSpPr>
          <p:nvPr>
            <p:ph type="sldNum" sz="quarter" idx="4"/>
          </p:nvPr>
        </p:nvSpPr>
        <p:spPr/>
        <p:txBody>
          <a:bodyPr/>
          <a:lstStyle/>
          <a:p>
            <a:fld id="{08AB70BE-1769-45B8-85A6-0C837432C7E6}" type="slidenum">
              <a:rPr lang="en-US" smtClean="0"/>
              <a:pPr/>
              <a:t>1</a:t>
            </a:fld>
            <a:endParaRPr lang="en-US" dirty="0"/>
          </a:p>
        </p:txBody>
      </p:sp>
    </p:spTree>
    <p:extLst>
      <p:ext uri="{BB962C8B-B14F-4D97-AF65-F5344CB8AC3E}">
        <p14:creationId xmlns:p14="http://schemas.microsoft.com/office/powerpoint/2010/main" val="344104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01F13-1147-1174-14ED-F3A499341AE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C782838-5EBC-B8EA-A473-61FF60EF0F0A}"/>
              </a:ext>
            </a:extLst>
          </p:cNvPr>
          <p:cNvSpPr>
            <a:spLocks noGrp="1"/>
          </p:cNvSpPr>
          <p:nvPr>
            <p:ph type="title"/>
          </p:nvPr>
        </p:nvSpPr>
        <p:spPr/>
        <p:txBody>
          <a:bodyPr/>
          <a:lstStyle/>
          <a:p>
            <a:r>
              <a:rPr lang="en-US" b="1" dirty="0"/>
              <a:t>Las cartas de </a:t>
            </a:r>
            <a:r>
              <a:rPr lang="en-US" b="1" dirty="0" err="1"/>
              <a:t>recomendacion</a:t>
            </a:r>
            <a:endParaRPr lang="en-US" b="1" dirty="0"/>
          </a:p>
        </p:txBody>
      </p:sp>
      <p:sp>
        <p:nvSpPr>
          <p:cNvPr id="4" name="Content Placeholder 3">
            <a:extLst>
              <a:ext uri="{FF2B5EF4-FFF2-40B4-BE49-F238E27FC236}">
                <a16:creationId xmlns:a16="http://schemas.microsoft.com/office/drawing/2014/main" id="{C80F8018-A0A2-17BF-441C-69817967EE43}"/>
              </a:ext>
            </a:extLst>
          </p:cNvPr>
          <p:cNvSpPr>
            <a:spLocks noGrp="1"/>
          </p:cNvSpPr>
          <p:nvPr>
            <p:ph sz="quarter" idx="10"/>
          </p:nvPr>
        </p:nvSpPr>
        <p:spPr>
          <a:xfrm>
            <a:off x="1371600" y="2274033"/>
            <a:ext cx="9525000" cy="4180555"/>
          </a:xfrm>
        </p:spPr>
        <p:txBody>
          <a:bodyPr numCol="2">
            <a:normAutofit fontScale="85000" lnSpcReduction="20000"/>
          </a:bodyPr>
          <a:lstStyle/>
          <a:p>
            <a:r>
              <a:rPr lang="en-US" b="1" dirty="0"/>
              <a:t>Uno o dos </a:t>
            </a:r>
            <a:r>
              <a:rPr lang="en-US" b="1" dirty="0" err="1"/>
              <a:t>profesora</a:t>
            </a:r>
            <a:r>
              <a:rPr lang="en-US" b="1" dirty="0"/>
              <a:t>/es que </a:t>
            </a:r>
            <a:r>
              <a:rPr lang="en-US" b="1" dirty="0" err="1"/>
              <a:t>te</a:t>
            </a:r>
            <a:r>
              <a:rPr lang="en-US" b="1" dirty="0"/>
              <a:t> </a:t>
            </a:r>
            <a:r>
              <a:rPr lang="en-US" b="1" dirty="0" err="1"/>
              <a:t>conozcan</a:t>
            </a:r>
            <a:r>
              <a:rPr lang="en-US" b="1" dirty="0"/>
              <a:t>. Que </a:t>
            </a:r>
            <a:r>
              <a:rPr lang="en-US" b="1" dirty="0" err="1"/>
              <a:t>hayas</a:t>
            </a:r>
            <a:r>
              <a:rPr lang="en-US" b="1" dirty="0"/>
              <a:t> </a:t>
            </a:r>
            <a:r>
              <a:rPr lang="en-US" b="1" dirty="0" err="1"/>
              <a:t>tenido</a:t>
            </a:r>
            <a:r>
              <a:rPr lang="en-US" b="1" dirty="0"/>
              <a:t> </a:t>
            </a:r>
            <a:r>
              <a:rPr lang="en-US" b="1" dirty="0" err="1"/>
              <a:t>en</a:t>
            </a:r>
            <a:r>
              <a:rPr lang="en-US" b="1" dirty="0"/>
              <a:t> mas de un </a:t>
            </a:r>
            <a:r>
              <a:rPr lang="en-US" b="1" dirty="0" err="1"/>
              <a:t>curso</a:t>
            </a:r>
            <a:r>
              <a:rPr lang="en-US" b="1" dirty="0"/>
              <a:t>.</a:t>
            </a:r>
          </a:p>
          <a:p>
            <a:pPr lvl="1"/>
            <a:r>
              <a:rPr lang="en-US" b="1" dirty="0" err="1"/>
              <a:t>Avisales</a:t>
            </a:r>
            <a:r>
              <a:rPr lang="en-US" b="1" dirty="0"/>
              <a:t> lo mas </a:t>
            </a:r>
            <a:r>
              <a:rPr lang="en-US" b="1" dirty="0" err="1"/>
              <a:t>tempreno</a:t>
            </a:r>
            <a:r>
              <a:rPr lang="en-US" b="1" dirty="0"/>
              <a:t> que </a:t>
            </a:r>
            <a:r>
              <a:rPr lang="en-US" b="1" dirty="0" err="1"/>
              <a:t>puedas</a:t>
            </a:r>
            <a:r>
              <a:rPr lang="en-US" b="1" dirty="0"/>
              <a:t> de </a:t>
            </a:r>
            <a:r>
              <a:rPr lang="en-US" b="1" dirty="0" err="1"/>
              <a:t>tus</a:t>
            </a:r>
            <a:r>
              <a:rPr lang="en-US" b="1" dirty="0"/>
              <a:t> planes.</a:t>
            </a:r>
          </a:p>
          <a:p>
            <a:pPr lvl="1"/>
            <a:r>
              <a:rPr lang="en-US" b="1" dirty="0"/>
              <a:t>Keep them informed of your goals and progress every 6-12 months. Send them unsolicited materials.</a:t>
            </a:r>
          </a:p>
          <a:p>
            <a:pPr lvl="1"/>
            <a:r>
              <a:rPr lang="en-US" b="1" dirty="0"/>
              <a:t>¿</a:t>
            </a:r>
            <a:r>
              <a:rPr lang="en-US" b="1" dirty="0" err="1"/>
              <a:t>Aceptan</a:t>
            </a:r>
            <a:r>
              <a:rPr lang="en-US" b="1" dirty="0"/>
              <a:t> </a:t>
            </a:r>
            <a:r>
              <a:rPr lang="en-US" b="1" dirty="0" err="1"/>
              <a:t>tres</a:t>
            </a:r>
            <a:r>
              <a:rPr lang="en-US" b="1" dirty="0"/>
              <a:t> cartas? </a:t>
            </a:r>
          </a:p>
          <a:p>
            <a:pPr lvl="1"/>
            <a:r>
              <a:rPr lang="en-US" b="1" dirty="0"/>
              <a:t>Who is your strongest professor?</a:t>
            </a:r>
          </a:p>
          <a:p>
            <a:r>
              <a:rPr lang="en-US" b="1" dirty="0"/>
              <a:t>Letters from professors in PR are 50% useless. Provide a model if necessary. This is tricky…</a:t>
            </a:r>
          </a:p>
          <a:p>
            <a:r>
              <a:rPr lang="en-US" b="1" dirty="0" err="1"/>
              <a:t>Escoje</a:t>
            </a:r>
            <a:r>
              <a:rPr lang="en-US" b="1" dirty="0"/>
              <a:t> </a:t>
            </a:r>
            <a:r>
              <a:rPr lang="en-US" b="1" dirty="0" err="1"/>
              <a:t>profesora</a:t>
            </a:r>
            <a:r>
              <a:rPr lang="en-US" b="1" dirty="0"/>
              <a:t>/es con </a:t>
            </a:r>
            <a:r>
              <a:rPr lang="en-US" b="1" dirty="0" err="1"/>
              <a:t>experiencia</a:t>
            </a:r>
            <a:r>
              <a:rPr lang="en-US" b="1" dirty="0"/>
              <a:t> </a:t>
            </a:r>
            <a:r>
              <a:rPr lang="en-US" b="1" dirty="0" err="1"/>
              <a:t>escribiendo</a:t>
            </a:r>
            <a:r>
              <a:rPr lang="en-US" b="1" dirty="0"/>
              <a:t> cartas. </a:t>
            </a:r>
            <a:r>
              <a:rPr lang="en-US" b="1" dirty="0" err="1"/>
              <a:t>Preguntales</a:t>
            </a:r>
            <a:r>
              <a:rPr lang="en-US" b="1" dirty="0"/>
              <a:t>. No </a:t>
            </a:r>
            <a:r>
              <a:rPr lang="en-US" b="1" dirty="0" err="1"/>
              <a:t>te</a:t>
            </a:r>
            <a:r>
              <a:rPr lang="en-US" b="1" dirty="0"/>
              <a:t> </a:t>
            </a:r>
            <a:r>
              <a:rPr lang="en-US" b="1" dirty="0" err="1"/>
              <a:t>estan</a:t>
            </a:r>
            <a:r>
              <a:rPr lang="en-US" b="1" dirty="0"/>
              <a:t> hacienda un favor. Es </a:t>
            </a:r>
            <a:r>
              <a:rPr lang="en-US" b="1" dirty="0" err="1"/>
              <a:t>parte</a:t>
            </a:r>
            <a:r>
              <a:rPr lang="en-US" b="1" dirty="0"/>
              <a:t> del </a:t>
            </a:r>
            <a:r>
              <a:rPr lang="en-US" b="1" dirty="0" err="1"/>
              <a:t>trabajo</a:t>
            </a:r>
            <a:r>
              <a:rPr lang="en-US" b="1" dirty="0"/>
              <a:t>.</a:t>
            </a:r>
          </a:p>
          <a:p>
            <a:r>
              <a:rPr lang="en-US" b="1" dirty="0" err="1"/>
              <a:t>Escoje</a:t>
            </a:r>
            <a:r>
              <a:rPr lang="en-US" b="1" dirty="0"/>
              <a:t> </a:t>
            </a:r>
            <a:r>
              <a:rPr lang="en-US" b="1" dirty="0" err="1"/>
              <a:t>profesore</a:t>
            </a:r>
            <a:r>
              <a:rPr lang="en-US" b="1" dirty="0"/>
              <a:t>/as que </a:t>
            </a:r>
            <a:r>
              <a:rPr lang="en-US" b="1" dirty="0" err="1"/>
              <a:t>te</a:t>
            </a:r>
            <a:r>
              <a:rPr lang="en-US" b="1" dirty="0"/>
              <a:t> </a:t>
            </a:r>
            <a:r>
              <a:rPr lang="en-US" b="1" dirty="0" err="1"/>
              <a:t>conozcan</a:t>
            </a:r>
            <a:r>
              <a:rPr lang="en-US" b="1" dirty="0"/>
              <a:t>. </a:t>
            </a:r>
          </a:p>
          <a:p>
            <a:r>
              <a:rPr lang="en-US" b="1" dirty="0"/>
              <a:t>Si sabe que ha passado </a:t>
            </a:r>
            <a:r>
              <a:rPr lang="en-US" b="1" dirty="0" err="1"/>
              <a:t>tiempo</a:t>
            </a:r>
            <a:r>
              <a:rPr lang="en-US" b="1" dirty="0"/>
              <a:t> </a:t>
            </a:r>
            <a:r>
              <a:rPr lang="en-US" b="1" dirty="0" err="1"/>
              <a:t>desde</a:t>
            </a:r>
            <a:r>
              <a:rPr lang="en-US" b="1" dirty="0"/>
              <a:t> que </a:t>
            </a:r>
            <a:r>
              <a:rPr lang="en-US" b="1" dirty="0" err="1"/>
              <a:t>te</a:t>
            </a:r>
            <a:r>
              <a:rPr lang="en-US" b="1" dirty="0"/>
              <a:t> </a:t>
            </a:r>
            <a:r>
              <a:rPr lang="en-US" b="1" dirty="0" err="1"/>
              <a:t>conocieron</a:t>
            </a:r>
            <a:r>
              <a:rPr lang="en-US" b="1" dirty="0"/>
              <a:t> keep them up to date: Ask them with 3 months ahead for letters.</a:t>
            </a:r>
          </a:p>
          <a:p>
            <a:r>
              <a:rPr lang="en-US" b="1" dirty="0" err="1"/>
              <a:t>Entregales</a:t>
            </a:r>
            <a:r>
              <a:rPr lang="en-US" b="1" dirty="0"/>
              <a:t> </a:t>
            </a:r>
            <a:r>
              <a:rPr lang="en-US" b="1" dirty="0" err="1"/>
              <a:t>copia</a:t>
            </a:r>
            <a:r>
              <a:rPr lang="en-US" b="1" dirty="0"/>
              <a:t> de </a:t>
            </a:r>
            <a:r>
              <a:rPr lang="en-US" b="1" u="sng" dirty="0" err="1"/>
              <a:t>todos</a:t>
            </a:r>
            <a:r>
              <a:rPr lang="en-US" b="1" dirty="0"/>
              <a:t> los </a:t>
            </a:r>
            <a:r>
              <a:rPr lang="en-US" b="1" dirty="0" err="1"/>
              <a:t>materiales</a:t>
            </a:r>
            <a:r>
              <a:rPr lang="en-US" b="1" dirty="0"/>
              <a:t> </a:t>
            </a:r>
            <a:r>
              <a:rPr lang="en-US" b="1" dirty="0" err="1"/>
              <a:t>aunque</a:t>
            </a:r>
            <a:r>
              <a:rPr lang="en-US" b="1" dirty="0"/>
              <a:t> </a:t>
            </a:r>
            <a:r>
              <a:rPr lang="en-US" b="1" dirty="0" err="1"/>
              <a:t>sean</a:t>
            </a:r>
            <a:r>
              <a:rPr lang="en-US" b="1" dirty="0"/>
              <a:t> drafts. </a:t>
            </a:r>
            <a:r>
              <a:rPr lang="en-US" b="1" dirty="0" err="1"/>
              <a:t>Incluyendo</a:t>
            </a:r>
            <a:r>
              <a:rPr lang="en-US" b="1" dirty="0"/>
              <a:t> los </a:t>
            </a:r>
            <a:r>
              <a:rPr lang="en-US" b="1" dirty="0" err="1"/>
              <a:t>trabajos</a:t>
            </a:r>
            <a:r>
              <a:rPr lang="en-US" b="1" dirty="0"/>
              <a:t> que </a:t>
            </a:r>
            <a:r>
              <a:rPr lang="en-US" b="1" dirty="0" err="1"/>
              <a:t>hiciste</a:t>
            </a:r>
            <a:r>
              <a:rPr lang="en-US" b="1" dirty="0"/>
              <a:t> </a:t>
            </a:r>
            <a:r>
              <a:rPr lang="en-US" b="1" dirty="0" err="1"/>
              <a:t>en</a:t>
            </a:r>
            <a:r>
              <a:rPr lang="en-US" b="1" dirty="0"/>
              <a:t> sus </a:t>
            </a:r>
            <a:r>
              <a:rPr lang="en-US" b="1" dirty="0" err="1"/>
              <a:t>cursos</a:t>
            </a:r>
            <a:r>
              <a:rPr lang="en-US" b="1" dirty="0"/>
              <a:t>.</a:t>
            </a:r>
          </a:p>
          <a:p>
            <a:r>
              <a:rPr lang="en-US" b="1" dirty="0"/>
              <a:t>Para propositus de Escuela </a:t>
            </a:r>
            <a:r>
              <a:rPr lang="en-US" b="1" dirty="0" err="1"/>
              <a:t>graduada</a:t>
            </a:r>
            <a:r>
              <a:rPr lang="en-US" b="1" dirty="0"/>
              <a:t> las cartas de </a:t>
            </a:r>
            <a:r>
              <a:rPr lang="en-US" b="1" dirty="0" err="1"/>
              <a:t>empleadores</a:t>
            </a:r>
            <a:r>
              <a:rPr lang="en-US" b="1" dirty="0"/>
              <a:t> no </a:t>
            </a:r>
            <a:r>
              <a:rPr lang="en-US" b="1" dirty="0" err="1"/>
              <a:t>sirven</a:t>
            </a:r>
            <a:r>
              <a:rPr lang="en-US" b="1" dirty="0"/>
              <a:t> para nada a </a:t>
            </a:r>
            <a:r>
              <a:rPr lang="en-US" b="1" dirty="0" err="1"/>
              <a:t>menos</a:t>
            </a:r>
            <a:r>
              <a:rPr lang="en-US" b="1" dirty="0"/>
              <a:t> que </a:t>
            </a:r>
            <a:r>
              <a:rPr lang="en-US" b="1" dirty="0" err="1"/>
              <a:t>tenga</a:t>
            </a:r>
            <a:r>
              <a:rPr lang="en-US" b="1" dirty="0"/>
              <a:t> que </a:t>
            </a:r>
            <a:r>
              <a:rPr lang="en-US" b="1" dirty="0" err="1"/>
              <a:t>ver</a:t>
            </a:r>
            <a:r>
              <a:rPr lang="en-US" b="1" dirty="0"/>
              <a:t> con </a:t>
            </a:r>
            <a:r>
              <a:rPr lang="en-US" b="1" dirty="0" err="1"/>
              <a:t>una</a:t>
            </a:r>
            <a:r>
              <a:rPr lang="en-US" b="1" dirty="0"/>
              <a:t> </a:t>
            </a:r>
            <a:r>
              <a:rPr lang="en-US" b="1" dirty="0" err="1"/>
              <a:t>practica</a:t>
            </a:r>
            <a:r>
              <a:rPr lang="en-US" b="1" dirty="0"/>
              <a:t> professional </a:t>
            </a:r>
            <a:r>
              <a:rPr lang="en-US" b="1" dirty="0" err="1"/>
              <a:t>applicada</a:t>
            </a:r>
            <a:r>
              <a:rPr lang="en-US" b="1" dirty="0"/>
              <a:t>.</a:t>
            </a:r>
          </a:p>
          <a:p>
            <a:r>
              <a:rPr lang="en-US" b="1" dirty="0"/>
              <a:t>Las cartas son </a:t>
            </a:r>
            <a:r>
              <a:rPr lang="en-US" b="1" dirty="0" err="1"/>
              <a:t>siempre</a:t>
            </a:r>
            <a:r>
              <a:rPr lang="en-US" b="1" dirty="0"/>
              <a:t> </a:t>
            </a:r>
            <a:r>
              <a:rPr lang="en-US" b="1" dirty="0" err="1"/>
              <a:t>confidenciales</a:t>
            </a:r>
            <a:r>
              <a:rPr lang="en-US" b="1" dirty="0"/>
              <a:t>.</a:t>
            </a:r>
          </a:p>
          <a:p>
            <a:r>
              <a:rPr lang="en-US" b="1" dirty="0"/>
              <a:t>No problem to remind them. Then check again and again.</a:t>
            </a:r>
          </a:p>
          <a:p>
            <a:r>
              <a:rPr lang="en-US" b="1" dirty="0"/>
              <a:t>Give them very clear information and instructions.</a:t>
            </a:r>
          </a:p>
          <a:p>
            <a:endParaRPr lang="en-US" b="1" dirty="0"/>
          </a:p>
          <a:p>
            <a:endParaRPr lang="en-US" dirty="0"/>
          </a:p>
        </p:txBody>
      </p:sp>
      <p:sp>
        <p:nvSpPr>
          <p:cNvPr id="2" name="Slide Number Placeholder 1">
            <a:extLst>
              <a:ext uri="{FF2B5EF4-FFF2-40B4-BE49-F238E27FC236}">
                <a16:creationId xmlns:a16="http://schemas.microsoft.com/office/drawing/2014/main" id="{4BEAFF1D-CAC0-5327-BA77-FDA7A7008AE6}"/>
              </a:ext>
            </a:extLst>
          </p:cNvPr>
          <p:cNvSpPr>
            <a:spLocks noGrp="1"/>
          </p:cNvSpPr>
          <p:nvPr>
            <p:ph type="sldNum" sz="quarter" idx="4"/>
          </p:nvPr>
        </p:nvSpPr>
        <p:spPr/>
        <p:txBody>
          <a:bodyPr/>
          <a:lstStyle/>
          <a:p>
            <a:fld id="{08AB70BE-1769-45B8-85A6-0C837432C7E6}" type="slidenum">
              <a:rPr lang="en-US" smtClean="0"/>
              <a:pPr/>
              <a:t>10</a:t>
            </a:fld>
            <a:endParaRPr lang="en-US" dirty="0"/>
          </a:p>
        </p:txBody>
      </p:sp>
    </p:spTree>
    <p:extLst>
      <p:ext uri="{BB962C8B-B14F-4D97-AF65-F5344CB8AC3E}">
        <p14:creationId xmlns:p14="http://schemas.microsoft.com/office/powerpoint/2010/main" val="123890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29AA7-8B6F-D216-C800-E06489F1CB4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FBF8594-8E75-0FD4-81B4-8E512D9803D6}"/>
              </a:ext>
            </a:extLst>
          </p:cNvPr>
          <p:cNvSpPr>
            <a:spLocks noGrp="1"/>
          </p:cNvSpPr>
          <p:nvPr>
            <p:ph type="title"/>
          </p:nvPr>
        </p:nvSpPr>
        <p:spPr/>
        <p:txBody>
          <a:bodyPr/>
          <a:lstStyle/>
          <a:p>
            <a:r>
              <a:rPr lang="en-US" b="1" dirty="0" err="1"/>
              <a:t>Trabajo</a:t>
            </a:r>
            <a:r>
              <a:rPr lang="en-US" b="1" dirty="0"/>
              <a:t> </a:t>
            </a:r>
            <a:r>
              <a:rPr lang="en-US" b="1" dirty="0" err="1"/>
              <a:t>preparatorio</a:t>
            </a:r>
            <a:r>
              <a:rPr lang="en-US" b="1" dirty="0"/>
              <a:t>: </a:t>
            </a:r>
            <a:r>
              <a:rPr lang="en-US" b="1" dirty="0" err="1"/>
              <a:t>unos</a:t>
            </a:r>
            <a:r>
              <a:rPr lang="en-US" b="1" dirty="0"/>
              <a:t> meses</a:t>
            </a:r>
          </a:p>
        </p:txBody>
      </p:sp>
      <p:sp>
        <p:nvSpPr>
          <p:cNvPr id="4" name="Content Placeholder 3">
            <a:extLst>
              <a:ext uri="{FF2B5EF4-FFF2-40B4-BE49-F238E27FC236}">
                <a16:creationId xmlns:a16="http://schemas.microsoft.com/office/drawing/2014/main" id="{505C2355-0883-DDB9-02C8-EFC463A2BF31}"/>
              </a:ext>
            </a:extLst>
          </p:cNvPr>
          <p:cNvSpPr>
            <a:spLocks noGrp="1"/>
          </p:cNvSpPr>
          <p:nvPr>
            <p:ph sz="quarter" idx="10"/>
          </p:nvPr>
        </p:nvSpPr>
        <p:spPr/>
        <p:txBody>
          <a:bodyPr>
            <a:normAutofit fontScale="92500"/>
          </a:bodyPr>
          <a:lstStyle/>
          <a:p>
            <a:r>
              <a:rPr lang="en-US" b="1" dirty="0"/>
              <a:t>Check again on your letter writers.</a:t>
            </a:r>
          </a:p>
          <a:p>
            <a:r>
              <a:rPr lang="en-US" b="1" dirty="0"/>
              <a:t>Write to key people in the program.</a:t>
            </a:r>
          </a:p>
          <a:p>
            <a:r>
              <a:rPr lang="en-US" b="1" dirty="0"/>
              <a:t>Make sure you have selected the right mix of programs.</a:t>
            </a:r>
          </a:p>
          <a:p>
            <a:r>
              <a:rPr lang="en-US" b="1" dirty="0"/>
              <a:t>Review all materials with your ‘police’ person and one of your letter writers if they are still functioning as advisors.</a:t>
            </a:r>
          </a:p>
          <a:p>
            <a:r>
              <a:rPr lang="en-US" b="1" dirty="0"/>
              <a:t>¿</a:t>
            </a:r>
            <a:r>
              <a:rPr lang="en-US" b="1" dirty="0" err="1"/>
              <a:t>Llevas</a:t>
            </a:r>
            <a:r>
              <a:rPr lang="en-US" b="1" dirty="0"/>
              <a:t> seis meses </a:t>
            </a:r>
            <a:r>
              <a:rPr lang="en-US" b="1" dirty="0" err="1"/>
              <a:t>en</a:t>
            </a:r>
            <a:r>
              <a:rPr lang="en-US" b="1" dirty="0"/>
              <a:t> la </a:t>
            </a:r>
            <a:r>
              <a:rPr lang="en-US" b="1" dirty="0" err="1"/>
              <a:t>atunera</a:t>
            </a:r>
            <a:r>
              <a:rPr lang="en-US" b="1" dirty="0"/>
              <a:t> o </a:t>
            </a:r>
            <a:r>
              <a:rPr lang="en-US" b="1" dirty="0" err="1"/>
              <a:t>el</a:t>
            </a:r>
            <a:r>
              <a:rPr lang="en-US" b="1" dirty="0"/>
              <a:t> auto body shop?  Get into a library and refresh your readings, find state-of-the-art reference material. Freshen up your brain. No professors needed. Si </a:t>
            </a:r>
            <a:r>
              <a:rPr lang="en-US" b="1" dirty="0" err="1"/>
              <a:t>estudiaste</a:t>
            </a:r>
            <a:r>
              <a:rPr lang="en-US" b="1" dirty="0"/>
              <a:t> </a:t>
            </a:r>
            <a:r>
              <a:rPr lang="en-US" b="1" dirty="0" err="1"/>
              <a:t>bachillerato</a:t>
            </a:r>
            <a:r>
              <a:rPr lang="en-US" b="1" dirty="0"/>
              <a:t> </a:t>
            </a:r>
            <a:r>
              <a:rPr lang="en-US" b="1" dirty="0" err="1"/>
              <a:t>ya</a:t>
            </a:r>
            <a:r>
              <a:rPr lang="en-US" b="1" dirty="0"/>
              <a:t> </a:t>
            </a:r>
            <a:r>
              <a:rPr lang="en-US" b="1" dirty="0" err="1"/>
              <a:t>deberias</a:t>
            </a:r>
            <a:r>
              <a:rPr lang="en-US" b="1" dirty="0"/>
              <a:t> </a:t>
            </a:r>
            <a:r>
              <a:rPr lang="en-US" b="1" dirty="0" err="1"/>
              <a:t>poder</a:t>
            </a:r>
            <a:r>
              <a:rPr lang="en-US" b="1" dirty="0"/>
              <a:t> </a:t>
            </a:r>
            <a:r>
              <a:rPr lang="en-US" b="1" dirty="0" err="1"/>
              <a:t>hacer</a:t>
            </a:r>
            <a:r>
              <a:rPr lang="en-US" b="1" dirty="0"/>
              <a:t> </a:t>
            </a:r>
            <a:r>
              <a:rPr lang="en-US" b="1" dirty="0" err="1"/>
              <a:t>esto</a:t>
            </a:r>
            <a:r>
              <a:rPr lang="en-US" b="1" dirty="0"/>
              <a:t>.</a:t>
            </a:r>
          </a:p>
          <a:p>
            <a:r>
              <a:rPr lang="en-US" b="1" dirty="0"/>
              <a:t>Haz TODAS las </a:t>
            </a:r>
            <a:r>
              <a:rPr lang="en-US" b="1" dirty="0" err="1"/>
              <a:t>preguntas</a:t>
            </a:r>
            <a:r>
              <a:rPr lang="en-US" b="1" dirty="0"/>
              <a:t>. El </a:t>
            </a:r>
            <a:r>
              <a:rPr lang="en-US" b="1" dirty="0" err="1"/>
              <a:t>problema</a:t>
            </a:r>
            <a:r>
              <a:rPr lang="en-US" b="1" dirty="0"/>
              <a:t> mas serio es no saber </a:t>
            </a:r>
            <a:r>
              <a:rPr lang="en-US" b="1" dirty="0" err="1"/>
              <a:t>cuales</a:t>
            </a:r>
            <a:r>
              <a:rPr lang="en-US" b="1" dirty="0"/>
              <a:t> y </a:t>
            </a:r>
            <a:r>
              <a:rPr lang="en-US" b="1" dirty="0" err="1"/>
              <a:t>como</a:t>
            </a:r>
            <a:r>
              <a:rPr lang="en-US" b="1" dirty="0"/>
              <a:t> </a:t>
            </a:r>
            <a:r>
              <a:rPr lang="en-US" b="1" dirty="0" err="1"/>
              <a:t>hacer</a:t>
            </a:r>
            <a:r>
              <a:rPr lang="en-US" b="1" dirty="0"/>
              <a:t> </a:t>
            </a:r>
            <a:r>
              <a:rPr lang="en-US" b="1" dirty="0" err="1"/>
              <a:t>preguntas</a:t>
            </a:r>
            <a:r>
              <a:rPr lang="en-US" b="1" dirty="0"/>
              <a:t>.</a:t>
            </a:r>
            <a:endParaRPr lang="en-US" dirty="0"/>
          </a:p>
        </p:txBody>
      </p:sp>
      <p:sp>
        <p:nvSpPr>
          <p:cNvPr id="2" name="Slide Number Placeholder 1">
            <a:extLst>
              <a:ext uri="{FF2B5EF4-FFF2-40B4-BE49-F238E27FC236}">
                <a16:creationId xmlns:a16="http://schemas.microsoft.com/office/drawing/2014/main" id="{8AE94992-9C4A-18FB-4D89-8C206D8A11A1}"/>
              </a:ext>
            </a:extLst>
          </p:cNvPr>
          <p:cNvSpPr>
            <a:spLocks noGrp="1"/>
          </p:cNvSpPr>
          <p:nvPr>
            <p:ph type="sldNum" sz="quarter" idx="4"/>
          </p:nvPr>
        </p:nvSpPr>
        <p:spPr/>
        <p:txBody>
          <a:bodyPr/>
          <a:lstStyle/>
          <a:p>
            <a:fld id="{08AB70BE-1769-45B8-85A6-0C837432C7E6}" type="slidenum">
              <a:rPr lang="en-US" smtClean="0"/>
              <a:pPr/>
              <a:t>11</a:t>
            </a:fld>
            <a:endParaRPr lang="en-US" dirty="0"/>
          </a:p>
        </p:txBody>
      </p:sp>
    </p:spTree>
    <p:extLst>
      <p:ext uri="{BB962C8B-B14F-4D97-AF65-F5344CB8AC3E}">
        <p14:creationId xmlns:p14="http://schemas.microsoft.com/office/powerpoint/2010/main" val="2233333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E1BC2-3C2D-F9D3-2F8C-8CAA47710E1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C3D4D69-53E3-15EF-E8F1-FF1970B87671}"/>
              </a:ext>
            </a:extLst>
          </p:cNvPr>
          <p:cNvSpPr>
            <a:spLocks noGrp="1"/>
          </p:cNvSpPr>
          <p:nvPr>
            <p:ph type="title"/>
          </p:nvPr>
        </p:nvSpPr>
        <p:spPr/>
        <p:txBody>
          <a:bodyPr/>
          <a:lstStyle/>
          <a:p>
            <a:r>
              <a:rPr lang="en-US" b="1" dirty="0"/>
              <a:t>El email</a:t>
            </a:r>
          </a:p>
        </p:txBody>
      </p:sp>
      <p:sp>
        <p:nvSpPr>
          <p:cNvPr id="4" name="Content Placeholder 3">
            <a:extLst>
              <a:ext uri="{FF2B5EF4-FFF2-40B4-BE49-F238E27FC236}">
                <a16:creationId xmlns:a16="http://schemas.microsoft.com/office/drawing/2014/main" id="{D118744B-B452-12CF-11D7-D5AB9FDCBCC0}"/>
              </a:ext>
            </a:extLst>
          </p:cNvPr>
          <p:cNvSpPr>
            <a:spLocks noGrp="1"/>
          </p:cNvSpPr>
          <p:nvPr>
            <p:ph sz="quarter" idx="10"/>
          </p:nvPr>
        </p:nvSpPr>
        <p:spPr/>
        <p:txBody>
          <a:bodyPr/>
          <a:lstStyle/>
          <a:p>
            <a:r>
              <a:rPr lang="en-US" b="1" dirty="0" err="1"/>
              <a:t>Escribele</a:t>
            </a:r>
            <a:r>
              <a:rPr lang="en-US" b="1" dirty="0"/>
              <a:t> al director o </a:t>
            </a:r>
            <a:r>
              <a:rPr lang="en-US" b="1" dirty="0" err="1"/>
              <a:t>directora</a:t>
            </a:r>
            <a:r>
              <a:rPr lang="en-US" b="1" dirty="0"/>
              <a:t> de </a:t>
            </a:r>
            <a:r>
              <a:rPr lang="en-US" b="1" dirty="0" err="1"/>
              <a:t>estudios</a:t>
            </a:r>
            <a:r>
              <a:rPr lang="en-US" b="1" dirty="0"/>
              <a:t> </a:t>
            </a:r>
            <a:r>
              <a:rPr lang="en-US" b="1" dirty="0" err="1"/>
              <a:t>graduados</a:t>
            </a:r>
            <a:r>
              <a:rPr lang="en-US" b="1" dirty="0"/>
              <a:t>.</a:t>
            </a:r>
          </a:p>
          <a:p>
            <a:r>
              <a:rPr lang="en-US" dirty="0" err="1"/>
              <a:t>Escribele</a:t>
            </a:r>
            <a:r>
              <a:rPr lang="en-US" dirty="0"/>
              <a:t> a los </a:t>
            </a:r>
            <a:r>
              <a:rPr lang="en-US" dirty="0" err="1"/>
              <a:t>profes</a:t>
            </a:r>
            <a:r>
              <a:rPr lang="en-US" dirty="0"/>
              <a:t> con los </a:t>
            </a:r>
            <a:r>
              <a:rPr lang="en-US" dirty="0" err="1"/>
              <a:t>cuales</a:t>
            </a:r>
            <a:r>
              <a:rPr lang="en-US" dirty="0"/>
              <a:t> </a:t>
            </a:r>
            <a:r>
              <a:rPr lang="en-US" dirty="0" err="1"/>
              <a:t>quieres</a:t>
            </a:r>
            <a:r>
              <a:rPr lang="en-US" dirty="0"/>
              <a:t> </a:t>
            </a:r>
            <a:r>
              <a:rPr lang="en-US" dirty="0" err="1"/>
              <a:t>trabajar</a:t>
            </a:r>
            <a:r>
              <a:rPr lang="en-US" dirty="0"/>
              <a:t>. No les </a:t>
            </a:r>
            <a:r>
              <a:rPr lang="en-US" dirty="0" err="1"/>
              <a:t>pidas</a:t>
            </a:r>
            <a:r>
              <a:rPr lang="en-US" dirty="0"/>
              <a:t> un zoom. Si </a:t>
            </a:r>
            <a:r>
              <a:rPr lang="en-US" dirty="0" err="1"/>
              <a:t>te</a:t>
            </a:r>
            <a:r>
              <a:rPr lang="en-US" dirty="0"/>
              <a:t> lo </a:t>
            </a:r>
            <a:r>
              <a:rPr lang="en-US" dirty="0" err="1"/>
              <a:t>ofrecen</a:t>
            </a:r>
            <a:r>
              <a:rPr lang="en-US" dirty="0"/>
              <a:t>…</a:t>
            </a:r>
          </a:p>
          <a:p>
            <a:r>
              <a:rPr lang="en-US" dirty="0" err="1"/>
              <a:t>Busca</a:t>
            </a:r>
            <a:r>
              <a:rPr lang="en-US" dirty="0"/>
              <a:t> </a:t>
            </a:r>
            <a:r>
              <a:rPr lang="en-US" dirty="0" err="1"/>
              <a:t>contacto</a:t>
            </a:r>
            <a:r>
              <a:rPr lang="en-US" dirty="0"/>
              <a:t> con </a:t>
            </a:r>
            <a:r>
              <a:rPr lang="en-US" dirty="0" err="1"/>
              <a:t>estudiantes</a:t>
            </a:r>
            <a:r>
              <a:rPr lang="en-US" dirty="0"/>
              <a:t> </a:t>
            </a:r>
            <a:r>
              <a:rPr lang="en-US" dirty="0" err="1"/>
              <a:t>graduados</a:t>
            </a:r>
            <a:r>
              <a:rPr lang="en-US" dirty="0"/>
              <a:t> que </a:t>
            </a:r>
            <a:r>
              <a:rPr lang="en-US" dirty="0" err="1"/>
              <a:t>esten</a:t>
            </a:r>
            <a:r>
              <a:rPr lang="en-US" dirty="0"/>
              <a:t> </a:t>
            </a:r>
            <a:r>
              <a:rPr lang="en-US" dirty="0" err="1"/>
              <a:t>en</a:t>
            </a:r>
            <a:r>
              <a:rPr lang="en-US" dirty="0"/>
              <a:t> los </a:t>
            </a:r>
            <a:r>
              <a:rPr lang="en-US" dirty="0" err="1"/>
              <a:t>programas</a:t>
            </a:r>
            <a:r>
              <a:rPr lang="en-US" dirty="0"/>
              <a:t>.</a:t>
            </a:r>
          </a:p>
          <a:p>
            <a:r>
              <a:rPr lang="en-US" dirty="0"/>
              <a:t>No seas </a:t>
            </a:r>
            <a:r>
              <a:rPr lang="en-US" dirty="0" err="1"/>
              <a:t>majadera</a:t>
            </a:r>
            <a:r>
              <a:rPr lang="en-US" dirty="0"/>
              <a:t>/o.</a:t>
            </a:r>
          </a:p>
        </p:txBody>
      </p:sp>
      <p:sp>
        <p:nvSpPr>
          <p:cNvPr id="2" name="Slide Number Placeholder 1">
            <a:extLst>
              <a:ext uri="{FF2B5EF4-FFF2-40B4-BE49-F238E27FC236}">
                <a16:creationId xmlns:a16="http://schemas.microsoft.com/office/drawing/2014/main" id="{40AE7F18-C473-154C-F840-1E62E4B9EDFE}"/>
              </a:ext>
            </a:extLst>
          </p:cNvPr>
          <p:cNvSpPr>
            <a:spLocks noGrp="1"/>
          </p:cNvSpPr>
          <p:nvPr>
            <p:ph type="sldNum" sz="quarter" idx="4"/>
          </p:nvPr>
        </p:nvSpPr>
        <p:spPr/>
        <p:txBody>
          <a:bodyPr/>
          <a:lstStyle/>
          <a:p>
            <a:fld id="{08AB70BE-1769-45B8-85A6-0C837432C7E6}" type="slidenum">
              <a:rPr lang="en-US" smtClean="0"/>
              <a:pPr/>
              <a:t>12</a:t>
            </a:fld>
            <a:endParaRPr lang="en-US" dirty="0"/>
          </a:p>
        </p:txBody>
      </p:sp>
    </p:spTree>
    <p:extLst>
      <p:ext uri="{BB962C8B-B14F-4D97-AF65-F5344CB8AC3E}">
        <p14:creationId xmlns:p14="http://schemas.microsoft.com/office/powerpoint/2010/main" val="359507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094D0-2334-EC00-5227-84CCF3311B3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3B0864C-51C8-A91A-67D7-E41CFD8AF1E4}"/>
              </a:ext>
            </a:extLst>
          </p:cNvPr>
          <p:cNvSpPr>
            <a:spLocks noGrp="1"/>
          </p:cNvSpPr>
          <p:nvPr>
            <p:ph type="title"/>
          </p:nvPr>
        </p:nvSpPr>
        <p:spPr/>
        <p:txBody>
          <a:bodyPr/>
          <a:lstStyle/>
          <a:p>
            <a:r>
              <a:rPr lang="en-US" b="1" dirty="0"/>
              <a:t>El </a:t>
            </a:r>
            <a:r>
              <a:rPr lang="en-US" b="1" dirty="0" err="1"/>
              <a:t>ensayo</a:t>
            </a:r>
            <a:r>
              <a:rPr lang="en-US" b="1" dirty="0"/>
              <a:t> de </a:t>
            </a:r>
            <a:r>
              <a:rPr lang="en-US" b="1" dirty="0" err="1"/>
              <a:t>solicitud</a:t>
            </a:r>
            <a:r>
              <a:rPr lang="en-US" b="1" dirty="0"/>
              <a:t>: Personal</a:t>
            </a:r>
          </a:p>
        </p:txBody>
      </p:sp>
      <p:sp>
        <p:nvSpPr>
          <p:cNvPr id="4" name="Content Placeholder 3">
            <a:extLst>
              <a:ext uri="{FF2B5EF4-FFF2-40B4-BE49-F238E27FC236}">
                <a16:creationId xmlns:a16="http://schemas.microsoft.com/office/drawing/2014/main" id="{60048740-D9F3-78F7-58A2-6803C54C4CC5}"/>
              </a:ext>
            </a:extLst>
          </p:cNvPr>
          <p:cNvSpPr>
            <a:spLocks noGrp="1"/>
          </p:cNvSpPr>
          <p:nvPr>
            <p:ph sz="quarter" idx="10"/>
          </p:nvPr>
        </p:nvSpPr>
        <p:spPr/>
        <p:txBody>
          <a:bodyPr/>
          <a:lstStyle/>
          <a:p>
            <a:r>
              <a:rPr lang="en-US" dirty="0"/>
              <a:t>Explain your trajectory, your strengths, and problems you faced and solved.</a:t>
            </a:r>
          </a:p>
          <a:p>
            <a:r>
              <a:rPr lang="en-US" dirty="0"/>
              <a:t>Keep it short.</a:t>
            </a:r>
          </a:p>
          <a:p>
            <a:r>
              <a:rPr lang="en-US" dirty="0"/>
              <a:t>Anything too abstract or immature, delete. (No, going to law school will not make the world a better place or you a better person)</a:t>
            </a:r>
          </a:p>
          <a:p>
            <a:r>
              <a:rPr lang="en-US" dirty="0"/>
              <a:t>Highlight one “lesson” experience you had.</a:t>
            </a:r>
          </a:p>
          <a:p>
            <a:r>
              <a:rPr lang="en-US" dirty="0"/>
              <a:t>Why you are mature and ready for a massive undertaking.</a:t>
            </a:r>
          </a:p>
          <a:p>
            <a:r>
              <a:rPr lang="en-US" dirty="0"/>
              <a:t>Nothing, absolutely nothing about “since I was a little kid…”</a:t>
            </a:r>
          </a:p>
          <a:p>
            <a:r>
              <a:rPr lang="en-US" dirty="0"/>
              <a:t>Make visible your individuality and your consistent initiative. </a:t>
            </a:r>
          </a:p>
          <a:p>
            <a:endParaRPr lang="en-US" dirty="0"/>
          </a:p>
        </p:txBody>
      </p:sp>
      <p:sp>
        <p:nvSpPr>
          <p:cNvPr id="2" name="Slide Number Placeholder 1">
            <a:extLst>
              <a:ext uri="{FF2B5EF4-FFF2-40B4-BE49-F238E27FC236}">
                <a16:creationId xmlns:a16="http://schemas.microsoft.com/office/drawing/2014/main" id="{28D396FF-B27B-C35F-329A-7A2B581ABD5B}"/>
              </a:ext>
            </a:extLst>
          </p:cNvPr>
          <p:cNvSpPr>
            <a:spLocks noGrp="1"/>
          </p:cNvSpPr>
          <p:nvPr>
            <p:ph type="sldNum" sz="quarter" idx="4"/>
          </p:nvPr>
        </p:nvSpPr>
        <p:spPr/>
        <p:txBody>
          <a:bodyPr/>
          <a:lstStyle/>
          <a:p>
            <a:fld id="{08AB70BE-1769-45B8-85A6-0C837432C7E6}" type="slidenum">
              <a:rPr lang="en-US" smtClean="0"/>
              <a:pPr/>
              <a:t>13</a:t>
            </a:fld>
            <a:endParaRPr lang="en-US" dirty="0"/>
          </a:p>
        </p:txBody>
      </p:sp>
    </p:spTree>
    <p:extLst>
      <p:ext uri="{BB962C8B-B14F-4D97-AF65-F5344CB8AC3E}">
        <p14:creationId xmlns:p14="http://schemas.microsoft.com/office/powerpoint/2010/main" val="481393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D0B226-E884-04B0-8D72-D6794731D19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D073502-679C-B8FC-E4FE-69AE9F3B693A}"/>
              </a:ext>
            </a:extLst>
          </p:cNvPr>
          <p:cNvSpPr>
            <a:spLocks noGrp="1"/>
          </p:cNvSpPr>
          <p:nvPr>
            <p:ph type="title"/>
          </p:nvPr>
        </p:nvSpPr>
        <p:spPr/>
        <p:txBody>
          <a:bodyPr/>
          <a:lstStyle/>
          <a:p>
            <a:r>
              <a:rPr lang="en-US" b="1" dirty="0"/>
              <a:t>El </a:t>
            </a:r>
            <a:r>
              <a:rPr lang="en-US" b="1" dirty="0" err="1"/>
              <a:t>ensayo</a:t>
            </a:r>
            <a:r>
              <a:rPr lang="en-US" b="1" dirty="0"/>
              <a:t> de </a:t>
            </a:r>
            <a:r>
              <a:rPr lang="en-US" b="1" dirty="0" err="1"/>
              <a:t>solicitud</a:t>
            </a:r>
            <a:r>
              <a:rPr lang="en-US" b="1" dirty="0"/>
              <a:t>: </a:t>
            </a:r>
            <a:r>
              <a:rPr lang="en-US" b="1" dirty="0" err="1"/>
              <a:t>Intelectual</a:t>
            </a:r>
            <a:endParaRPr lang="en-US" b="1" dirty="0"/>
          </a:p>
        </p:txBody>
      </p:sp>
      <p:sp>
        <p:nvSpPr>
          <p:cNvPr id="4" name="Content Placeholder 3">
            <a:extLst>
              <a:ext uri="{FF2B5EF4-FFF2-40B4-BE49-F238E27FC236}">
                <a16:creationId xmlns:a16="http://schemas.microsoft.com/office/drawing/2014/main" id="{F187EBAF-E364-F929-9B3E-C454556C1C81}"/>
              </a:ext>
            </a:extLst>
          </p:cNvPr>
          <p:cNvSpPr>
            <a:spLocks noGrp="1"/>
          </p:cNvSpPr>
          <p:nvPr>
            <p:ph sz="quarter" idx="10"/>
          </p:nvPr>
        </p:nvSpPr>
        <p:spPr/>
        <p:txBody>
          <a:bodyPr/>
          <a:lstStyle/>
          <a:p>
            <a:r>
              <a:rPr lang="en-US" dirty="0"/>
              <a:t>Explain your school and your program.</a:t>
            </a:r>
          </a:p>
          <a:p>
            <a:r>
              <a:rPr lang="en-US" dirty="0"/>
              <a:t>What debates or research do you want to intervene in or help solve? Why?</a:t>
            </a:r>
          </a:p>
          <a:p>
            <a:r>
              <a:rPr lang="en-US" dirty="0"/>
              <a:t>What is the actual </a:t>
            </a:r>
            <a:r>
              <a:rPr lang="en-US" i="1" dirty="0"/>
              <a:t>job</a:t>
            </a:r>
            <a:r>
              <a:rPr lang="en-US" dirty="0"/>
              <a:t> at the end of the “intellectual” work? Teaching? Lab? Practice? Focus also on that.</a:t>
            </a:r>
          </a:p>
          <a:p>
            <a:r>
              <a:rPr lang="en-US" dirty="0"/>
              <a:t>If you sound like you are using the essay to figure out what you want don’t waste their time.</a:t>
            </a:r>
          </a:p>
          <a:p>
            <a:r>
              <a:rPr lang="en-US" dirty="0"/>
              <a:t>The essay has to demonstrate and make visible an already existing engagement, agenda, exploration, desire, skill, training, persistence…</a:t>
            </a:r>
          </a:p>
          <a:p>
            <a:r>
              <a:rPr lang="en-US" dirty="0"/>
              <a:t> Name-dropping one or two famous authors is very risky.  If you do it has to be substantial.</a:t>
            </a:r>
          </a:p>
        </p:txBody>
      </p:sp>
      <p:sp>
        <p:nvSpPr>
          <p:cNvPr id="2" name="Slide Number Placeholder 1">
            <a:extLst>
              <a:ext uri="{FF2B5EF4-FFF2-40B4-BE49-F238E27FC236}">
                <a16:creationId xmlns:a16="http://schemas.microsoft.com/office/drawing/2014/main" id="{6C2C0B9A-2EBC-C103-51C3-CCF7517D7618}"/>
              </a:ext>
            </a:extLst>
          </p:cNvPr>
          <p:cNvSpPr>
            <a:spLocks noGrp="1"/>
          </p:cNvSpPr>
          <p:nvPr>
            <p:ph type="sldNum" sz="quarter" idx="4"/>
          </p:nvPr>
        </p:nvSpPr>
        <p:spPr/>
        <p:txBody>
          <a:bodyPr/>
          <a:lstStyle/>
          <a:p>
            <a:fld id="{08AB70BE-1769-45B8-85A6-0C837432C7E6}" type="slidenum">
              <a:rPr lang="en-US" smtClean="0"/>
              <a:pPr/>
              <a:t>14</a:t>
            </a:fld>
            <a:endParaRPr lang="en-US" dirty="0"/>
          </a:p>
        </p:txBody>
      </p:sp>
    </p:spTree>
    <p:extLst>
      <p:ext uri="{BB962C8B-B14F-4D97-AF65-F5344CB8AC3E}">
        <p14:creationId xmlns:p14="http://schemas.microsoft.com/office/powerpoint/2010/main" val="1326885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B027E-5414-E978-2292-4C6A66CF351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3CB9A75-F1B7-C3C0-1FCB-F30FE1BE3941}"/>
              </a:ext>
            </a:extLst>
          </p:cNvPr>
          <p:cNvSpPr>
            <a:spLocks noGrp="1"/>
          </p:cNvSpPr>
          <p:nvPr>
            <p:ph type="title"/>
          </p:nvPr>
        </p:nvSpPr>
        <p:spPr/>
        <p:txBody>
          <a:bodyPr/>
          <a:lstStyle/>
          <a:p>
            <a:r>
              <a:rPr lang="en-US" b="1" dirty="0"/>
              <a:t>El CV</a:t>
            </a:r>
          </a:p>
        </p:txBody>
      </p:sp>
      <p:sp>
        <p:nvSpPr>
          <p:cNvPr id="4" name="Content Placeholder 3">
            <a:extLst>
              <a:ext uri="{FF2B5EF4-FFF2-40B4-BE49-F238E27FC236}">
                <a16:creationId xmlns:a16="http://schemas.microsoft.com/office/drawing/2014/main" id="{7D00B2CD-1BDB-F81B-2C90-73B36CB353B7}"/>
              </a:ext>
            </a:extLst>
          </p:cNvPr>
          <p:cNvSpPr>
            <a:spLocks noGrp="1"/>
          </p:cNvSpPr>
          <p:nvPr>
            <p:ph sz="quarter" idx="10"/>
          </p:nvPr>
        </p:nvSpPr>
        <p:spPr>
          <a:xfrm>
            <a:off x="1371600" y="1751390"/>
            <a:ext cx="9525000" cy="4231713"/>
          </a:xfrm>
        </p:spPr>
        <p:txBody>
          <a:bodyPr/>
          <a:lstStyle/>
          <a:p>
            <a:r>
              <a:rPr lang="en-US" dirty="0"/>
              <a:t>Include all relevant items.</a:t>
            </a:r>
          </a:p>
          <a:p>
            <a:r>
              <a:rPr lang="en-US" dirty="0"/>
              <a:t>Education first.</a:t>
            </a:r>
          </a:p>
          <a:p>
            <a:r>
              <a:rPr lang="en-US" dirty="0"/>
              <a:t> A list of references, including email addresses, is recommended.</a:t>
            </a:r>
          </a:p>
          <a:p>
            <a:r>
              <a:rPr lang="en-US" dirty="0"/>
              <a:t>If you have published, separate them by category or at least separate professional/refereed/academic publications from pop/blog/self-published.</a:t>
            </a:r>
          </a:p>
          <a:p>
            <a:r>
              <a:rPr lang="en-US" dirty="0"/>
              <a:t>Lo ideal: </a:t>
            </a:r>
          </a:p>
          <a:p>
            <a:pPr lvl="1"/>
            <a:r>
              <a:rPr lang="en-US" dirty="0"/>
              <a:t>Independent research or coursework.</a:t>
            </a:r>
          </a:p>
          <a:p>
            <a:pPr lvl="1"/>
            <a:r>
              <a:rPr lang="en-US" dirty="0"/>
              <a:t>Research, program or administrative work in relevant context/site.</a:t>
            </a:r>
          </a:p>
          <a:p>
            <a:pPr lvl="1"/>
            <a:r>
              <a:rPr lang="en-US" dirty="0"/>
              <a:t>Thesis. </a:t>
            </a:r>
          </a:p>
          <a:p>
            <a:pPr lvl="1"/>
            <a:r>
              <a:rPr lang="en-US" dirty="0"/>
              <a:t>Commercial work relevant to context/site.</a:t>
            </a:r>
          </a:p>
          <a:p>
            <a:pPr lvl="1"/>
            <a:endParaRPr lang="en-US" dirty="0"/>
          </a:p>
        </p:txBody>
      </p:sp>
      <p:sp>
        <p:nvSpPr>
          <p:cNvPr id="2" name="Slide Number Placeholder 1">
            <a:extLst>
              <a:ext uri="{FF2B5EF4-FFF2-40B4-BE49-F238E27FC236}">
                <a16:creationId xmlns:a16="http://schemas.microsoft.com/office/drawing/2014/main" id="{95A499B1-5436-16C6-BF1B-B02D2DE17E4A}"/>
              </a:ext>
            </a:extLst>
          </p:cNvPr>
          <p:cNvSpPr>
            <a:spLocks noGrp="1"/>
          </p:cNvSpPr>
          <p:nvPr>
            <p:ph type="sldNum" sz="quarter" idx="4"/>
          </p:nvPr>
        </p:nvSpPr>
        <p:spPr/>
        <p:txBody>
          <a:bodyPr/>
          <a:lstStyle/>
          <a:p>
            <a:fld id="{08AB70BE-1769-45B8-85A6-0C837432C7E6}" type="slidenum">
              <a:rPr lang="en-US" smtClean="0"/>
              <a:pPr/>
              <a:t>15</a:t>
            </a:fld>
            <a:endParaRPr lang="en-US" dirty="0"/>
          </a:p>
        </p:txBody>
      </p:sp>
    </p:spTree>
    <p:extLst>
      <p:ext uri="{BB962C8B-B14F-4D97-AF65-F5344CB8AC3E}">
        <p14:creationId xmlns:p14="http://schemas.microsoft.com/office/powerpoint/2010/main" val="285742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20D23-4B36-9C55-4691-08BECE05B31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E683DF7-A897-8F99-D1BD-DDC68FAF69A2}"/>
              </a:ext>
            </a:extLst>
          </p:cNvPr>
          <p:cNvSpPr>
            <a:spLocks noGrp="1"/>
          </p:cNvSpPr>
          <p:nvPr>
            <p:ph type="title"/>
          </p:nvPr>
        </p:nvSpPr>
        <p:spPr/>
        <p:txBody>
          <a:bodyPr/>
          <a:lstStyle/>
          <a:p>
            <a:r>
              <a:rPr lang="en-US" b="1" dirty="0"/>
              <a:t>El </a:t>
            </a:r>
            <a:r>
              <a:rPr lang="en-US" b="1" i="1" dirty="0"/>
              <a:t>writing sample</a:t>
            </a:r>
            <a:endParaRPr lang="en-US" b="1" dirty="0"/>
          </a:p>
        </p:txBody>
      </p:sp>
      <p:sp>
        <p:nvSpPr>
          <p:cNvPr id="4" name="Content Placeholder 3">
            <a:extLst>
              <a:ext uri="{FF2B5EF4-FFF2-40B4-BE49-F238E27FC236}">
                <a16:creationId xmlns:a16="http://schemas.microsoft.com/office/drawing/2014/main" id="{C5C9FB17-0341-E860-3E0A-3AFBDBCE921F}"/>
              </a:ext>
            </a:extLst>
          </p:cNvPr>
          <p:cNvSpPr>
            <a:spLocks noGrp="1"/>
          </p:cNvSpPr>
          <p:nvPr>
            <p:ph sz="quarter" idx="10"/>
          </p:nvPr>
        </p:nvSpPr>
        <p:spPr/>
        <p:txBody>
          <a:bodyPr/>
          <a:lstStyle/>
          <a:p>
            <a:r>
              <a:rPr lang="en-US" b="1" dirty="0"/>
              <a:t>Not too long, not too short.</a:t>
            </a:r>
          </a:p>
          <a:p>
            <a:r>
              <a:rPr lang="en-US" b="1" dirty="0"/>
              <a:t>Academic work, relevant work.</a:t>
            </a:r>
          </a:p>
          <a:p>
            <a:r>
              <a:rPr lang="en-US" b="1" dirty="0" err="1"/>
              <a:t>Ensayitos</a:t>
            </a:r>
            <a:r>
              <a:rPr lang="en-US" b="1" dirty="0"/>
              <a:t>…no.</a:t>
            </a:r>
          </a:p>
          <a:p>
            <a:r>
              <a:rPr lang="en-US" b="1" dirty="0"/>
              <a:t>Make sure you review it.  And your chosen policeperson too.</a:t>
            </a:r>
          </a:p>
          <a:p>
            <a:r>
              <a:rPr lang="en-US" b="1" dirty="0"/>
              <a:t>No typos. </a:t>
            </a:r>
          </a:p>
          <a:p>
            <a:r>
              <a:rPr lang="en-US" b="1" dirty="0"/>
              <a:t>En </a:t>
            </a:r>
            <a:r>
              <a:rPr lang="en-US" b="1" dirty="0" err="1"/>
              <a:t>el</a:t>
            </a:r>
            <a:r>
              <a:rPr lang="en-US" b="1" dirty="0"/>
              <a:t> </a:t>
            </a:r>
            <a:r>
              <a:rPr lang="en-US" b="1" dirty="0" err="1"/>
              <a:t>idioma</a:t>
            </a:r>
            <a:r>
              <a:rPr lang="en-US" b="1" dirty="0"/>
              <a:t> que sea </a:t>
            </a:r>
            <a:r>
              <a:rPr lang="en-US" b="1" dirty="0" err="1"/>
              <a:t>relevante</a:t>
            </a:r>
            <a:r>
              <a:rPr lang="en-US" b="1" dirty="0"/>
              <a:t>.  Si vas a los USA </a:t>
            </a:r>
            <a:r>
              <a:rPr lang="en-US" b="1" dirty="0" err="1"/>
              <a:t>tiene</a:t>
            </a:r>
            <a:r>
              <a:rPr lang="en-US" b="1" dirty="0"/>
              <a:t> que ser </a:t>
            </a:r>
            <a:r>
              <a:rPr lang="en-US" b="1" dirty="0" err="1"/>
              <a:t>en</a:t>
            </a:r>
            <a:r>
              <a:rPr lang="en-US" b="1" dirty="0"/>
              <a:t> ingles a </a:t>
            </a:r>
            <a:r>
              <a:rPr lang="en-US" b="1" dirty="0" err="1"/>
              <a:t>menos</a:t>
            </a:r>
            <a:r>
              <a:rPr lang="en-US" b="1" dirty="0"/>
              <a:t> que </a:t>
            </a:r>
            <a:r>
              <a:rPr lang="en-US" b="1" dirty="0" err="1"/>
              <a:t>el</a:t>
            </a:r>
            <a:r>
              <a:rPr lang="en-US" b="1" dirty="0"/>
              <a:t> </a:t>
            </a:r>
            <a:r>
              <a:rPr lang="en-US" b="1" i="1" dirty="0" err="1"/>
              <a:t>ehspahnich</a:t>
            </a:r>
            <a:r>
              <a:rPr lang="en-US" b="1" i="1" dirty="0"/>
              <a:t> </a:t>
            </a:r>
            <a:r>
              <a:rPr lang="en-US" b="1" dirty="0"/>
              <a:t>sea </a:t>
            </a:r>
            <a:r>
              <a:rPr lang="en-US" b="1" dirty="0" err="1"/>
              <a:t>parte</a:t>
            </a:r>
            <a:r>
              <a:rPr lang="en-US" b="1" dirty="0"/>
              <a:t> del program de </a:t>
            </a:r>
            <a:r>
              <a:rPr lang="en-US" b="1" dirty="0" err="1"/>
              <a:t>estudios</a:t>
            </a:r>
            <a:r>
              <a:rPr lang="en-US" b="1" dirty="0"/>
              <a:t>.</a:t>
            </a:r>
          </a:p>
          <a:p>
            <a:endParaRPr lang="en-US" dirty="0"/>
          </a:p>
        </p:txBody>
      </p:sp>
      <p:sp>
        <p:nvSpPr>
          <p:cNvPr id="2" name="Slide Number Placeholder 1">
            <a:extLst>
              <a:ext uri="{FF2B5EF4-FFF2-40B4-BE49-F238E27FC236}">
                <a16:creationId xmlns:a16="http://schemas.microsoft.com/office/drawing/2014/main" id="{FA4DEE82-43FB-D28A-2AE3-786F4240E07C}"/>
              </a:ext>
            </a:extLst>
          </p:cNvPr>
          <p:cNvSpPr>
            <a:spLocks noGrp="1"/>
          </p:cNvSpPr>
          <p:nvPr>
            <p:ph type="sldNum" sz="quarter" idx="4"/>
          </p:nvPr>
        </p:nvSpPr>
        <p:spPr/>
        <p:txBody>
          <a:bodyPr/>
          <a:lstStyle/>
          <a:p>
            <a:fld id="{08AB70BE-1769-45B8-85A6-0C837432C7E6}" type="slidenum">
              <a:rPr lang="en-US" smtClean="0"/>
              <a:pPr/>
              <a:t>16</a:t>
            </a:fld>
            <a:endParaRPr lang="en-US" dirty="0"/>
          </a:p>
        </p:txBody>
      </p:sp>
    </p:spTree>
    <p:extLst>
      <p:ext uri="{BB962C8B-B14F-4D97-AF65-F5344CB8AC3E}">
        <p14:creationId xmlns:p14="http://schemas.microsoft.com/office/powerpoint/2010/main" val="3368475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12E83-47FD-3E7C-3495-5F568ADF3BF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C4D87D9-5CA7-EB34-3080-BA3DF311A683}"/>
              </a:ext>
            </a:extLst>
          </p:cNvPr>
          <p:cNvSpPr>
            <a:spLocks noGrp="1"/>
          </p:cNvSpPr>
          <p:nvPr>
            <p:ph type="title"/>
          </p:nvPr>
        </p:nvSpPr>
        <p:spPr/>
        <p:txBody>
          <a:bodyPr/>
          <a:lstStyle/>
          <a:p>
            <a:r>
              <a:rPr lang="en-US" b="1" dirty="0"/>
              <a:t>La </a:t>
            </a:r>
            <a:r>
              <a:rPr lang="en-US" b="1" dirty="0" err="1"/>
              <a:t>entrevista</a:t>
            </a:r>
            <a:r>
              <a:rPr lang="en-US" dirty="0"/>
              <a:t> </a:t>
            </a:r>
          </a:p>
        </p:txBody>
      </p:sp>
      <p:sp>
        <p:nvSpPr>
          <p:cNvPr id="4" name="Content Placeholder 3">
            <a:extLst>
              <a:ext uri="{FF2B5EF4-FFF2-40B4-BE49-F238E27FC236}">
                <a16:creationId xmlns:a16="http://schemas.microsoft.com/office/drawing/2014/main" id="{69C6A5F5-A892-2430-1E87-AFD3F9534695}"/>
              </a:ext>
            </a:extLst>
          </p:cNvPr>
          <p:cNvSpPr>
            <a:spLocks noGrp="1"/>
          </p:cNvSpPr>
          <p:nvPr>
            <p:ph sz="quarter" idx="10"/>
          </p:nvPr>
        </p:nvSpPr>
        <p:spPr/>
        <p:txBody>
          <a:bodyPr/>
          <a:lstStyle/>
          <a:p>
            <a:r>
              <a:rPr lang="en-US" dirty="0"/>
              <a:t>Casi </a:t>
            </a:r>
            <a:r>
              <a:rPr lang="en-US" dirty="0" err="1"/>
              <a:t>nunca</a:t>
            </a:r>
            <a:r>
              <a:rPr lang="en-US" dirty="0"/>
              <a:t>, </a:t>
            </a:r>
            <a:r>
              <a:rPr lang="en-US" dirty="0" err="1"/>
              <a:t>pero</a:t>
            </a:r>
            <a:r>
              <a:rPr lang="en-US" dirty="0"/>
              <a:t> </a:t>
            </a:r>
            <a:r>
              <a:rPr lang="en-US" dirty="0" err="1"/>
              <a:t>si</a:t>
            </a:r>
            <a:r>
              <a:rPr lang="en-US" dirty="0"/>
              <a:t> es </a:t>
            </a:r>
            <a:r>
              <a:rPr lang="en-US" dirty="0" err="1"/>
              <a:t>opcion</a:t>
            </a:r>
            <a:r>
              <a:rPr lang="en-US" dirty="0"/>
              <a:t>, </a:t>
            </a:r>
            <a:r>
              <a:rPr lang="en-US" dirty="0" err="1"/>
              <a:t>pidela</a:t>
            </a:r>
            <a:r>
              <a:rPr lang="en-US" dirty="0"/>
              <a:t>.</a:t>
            </a:r>
          </a:p>
          <a:p>
            <a:r>
              <a:rPr lang="en-US" dirty="0"/>
              <a:t>O </a:t>
            </a:r>
            <a:r>
              <a:rPr lang="en-US" dirty="0" err="1"/>
              <a:t>buscala</a:t>
            </a:r>
            <a:r>
              <a:rPr lang="en-US" dirty="0"/>
              <a:t>.</a:t>
            </a:r>
          </a:p>
          <a:p>
            <a:r>
              <a:rPr lang="en-US" dirty="0"/>
              <a:t>Preparate con </a:t>
            </a:r>
            <a:r>
              <a:rPr lang="en-US" dirty="0" err="1"/>
              <a:t>varias</a:t>
            </a:r>
            <a:r>
              <a:rPr lang="en-US" dirty="0"/>
              <a:t> </a:t>
            </a:r>
            <a:r>
              <a:rPr lang="en-US" dirty="0" err="1"/>
              <a:t>preguntas</a:t>
            </a:r>
            <a:r>
              <a:rPr lang="en-US" dirty="0"/>
              <a:t>.</a:t>
            </a:r>
          </a:p>
          <a:p>
            <a:r>
              <a:rPr lang="en-US" dirty="0" err="1"/>
              <a:t>Revisa</a:t>
            </a:r>
            <a:r>
              <a:rPr lang="en-US" dirty="0"/>
              <a:t> </a:t>
            </a:r>
            <a:r>
              <a:rPr lang="en-US" dirty="0" err="1"/>
              <a:t>tus</a:t>
            </a:r>
            <a:r>
              <a:rPr lang="en-US" dirty="0"/>
              <a:t> </a:t>
            </a:r>
            <a:r>
              <a:rPr lang="en-US" dirty="0" err="1"/>
              <a:t>propios</a:t>
            </a:r>
            <a:r>
              <a:rPr lang="en-US" dirty="0"/>
              <a:t> </a:t>
            </a:r>
            <a:r>
              <a:rPr lang="en-US" dirty="0" err="1"/>
              <a:t>materiales</a:t>
            </a:r>
            <a:r>
              <a:rPr lang="en-US" dirty="0"/>
              <a:t>.</a:t>
            </a:r>
          </a:p>
          <a:p>
            <a:r>
              <a:rPr lang="en-US" dirty="0" err="1"/>
              <a:t>Prepara</a:t>
            </a:r>
            <a:r>
              <a:rPr lang="en-US" dirty="0"/>
              <a:t> </a:t>
            </a:r>
            <a:r>
              <a:rPr lang="en-US" dirty="0" err="1"/>
              <a:t>tus</a:t>
            </a:r>
            <a:r>
              <a:rPr lang="en-US" dirty="0"/>
              <a:t> </a:t>
            </a:r>
            <a:r>
              <a:rPr lang="en-US" dirty="0" err="1"/>
              <a:t>contestaciones</a:t>
            </a:r>
            <a:r>
              <a:rPr lang="en-US" dirty="0"/>
              <a:t>.</a:t>
            </a:r>
          </a:p>
          <a:p>
            <a:r>
              <a:rPr lang="en-US" dirty="0" err="1"/>
              <a:t>Practica</a:t>
            </a:r>
            <a:r>
              <a:rPr lang="en-US" dirty="0"/>
              <a:t> con </a:t>
            </a:r>
            <a:r>
              <a:rPr lang="en-US" dirty="0" err="1"/>
              <a:t>tu</a:t>
            </a:r>
            <a:r>
              <a:rPr lang="en-US" dirty="0"/>
              <a:t> </a:t>
            </a:r>
            <a:r>
              <a:rPr lang="en-US" dirty="0" err="1"/>
              <a:t>propia</a:t>
            </a:r>
            <a:r>
              <a:rPr lang="en-US" dirty="0"/>
              <a:t> </a:t>
            </a:r>
            <a:r>
              <a:rPr lang="en-US" dirty="0" err="1"/>
              <a:t>grabacion</a:t>
            </a:r>
            <a:r>
              <a:rPr lang="en-US" dirty="0"/>
              <a:t>.</a:t>
            </a:r>
          </a:p>
        </p:txBody>
      </p:sp>
      <p:sp>
        <p:nvSpPr>
          <p:cNvPr id="2" name="Slide Number Placeholder 1">
            <a:extLst>
              <a:ext uri="{FF2B5EF4-FFF2-40B4-BE49-F238E27FC236}">
                <a16:creationId xmlns:a16="http://schemas.microsoft.com/office/drawing/2014/main" id="{6182E4D4-A3AC-DAF5-5321-5A967B109066}"/>
              </a:ext>
            </a:extLst>
          </p:cNvPr>
          <p:cNvSpPr>
            <a:spLocks noGrp="1"/>
          </p:cNvSpPr>
          <p:nvPr>
            <p:ph type="sldNum" sz="quarter" idx="4"/>
          </p:nvPr>
        </p:nvSpPr>
        <p:spPr/>
        <p:txBody>
          <a:bodyPr/>
          <a:lstStyle/>
          <a:p>
            <a:fld id="{08AB70BE-1769-45B8-85A6-0C837432C7E6}" type="slidenum">
              <a:rPr lang="en-US" smtClean="0"/>
              <a:pPr/>
              <a:t>17</a:t>
            </a:fld>
            <a:endParaRPr lang="en-US" dirty="0"/>
          </a:p>
        </p:txBody>
      </p:sp>
    </p:spTree>
    <p:extLst>
      <p:ext uri="{BB962C8B-B14F-4D97-AF65-F5344CB8AC3E}">
        <p14:creationId xmlns:p14="http://schemas.microsoft.com/office/powerpoint/2010/main" val="3748739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9B0C3-D4A8-BB55-8CE2-100416DA298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CBE7CEC-AA65-6A2A-20B2-97E9F35192B6}"/>
              </a:ext>
            </a:extLst>
          </p:cNvPr>
          <p:cNvSpPr>
            <a:spLocks noGrp="1"/>
          </p:cNvSpPr>
          <p:nvPr>
            <p:ph type="title"/>
          </p:nvPr>
        </p:nvSpPr>
        <p:spPr/>
        <p:txBody>
          <a:bodyPr/>
          <a:lstStyle/>
          <a:p>
            <a:r>
              <a:rPr lang="en-US" b="1" dirty="0"/>
              <a:t>¿EUA vs Espana?</a:t>
            </a:r>
            <a:r>
              <a:rPr lang="en-US" dirty="0"/>
              <a:t> </a:t>
            </a:r>
          </a:p>
        </p:txBody>
      </p:sp>
      <p:sp>
        <p:nvSpPr>
          <p:cNvPr id="4" name="Content Placeholder 3">
            <a:extLst>
              <a:ext uri="{FF2B5EF4-FFF2-40B4-BE49-F238E27FC236}">
                <a16:creationId xmlns:a16="http://schemas.microsoft.com/office/drawing/2014/main" id="{A80EC81F-A75C-8A4E-86CE-F4140CF318EE}"/>
              </a:ext>
            </a:extLst>
          </p:cNvPr>
          <p:cNvSpPr>
            <a:spLocks noGrp="1"/>
          </p:cNvSpPr>
          <p:nvPr>
            <p:ph sz="quarter" idx="10"/>
          </p:nvPr>
        </p:nvSpPr>
        <p:spPr/>
        <p:txBody>
          <a:bodyPr/>
          <a:lstStyle/>
          <a:p>
            <a:r>
              <a:rPr lang="en-US" b="1" dirty="0"/>
              <a:t>I have no idea….</a:t>
            </a:r>
          </a:p>
          <a:p>
            <a:r>
              <a:rPr lang="en-US" b="1" dirty="0"/>
              <a:t>¿ Mas </a:t>
            </a:r>
            <a:r>
              <a:rPr lang="en-US" b="1" dirty="0" err="1"/>
              <a:t>barato</a:t>
            </a:r>
            <a:r>
              <a:rPr lang="en-US" b="1" dirty="0"/>
              <a:t>? </a:t>
            </a:r>
          </a:p>
          <a:p>
            <a:r>
              <a:rPr lang="en-US" b="1" dirty="0"/>
              <a:t>¿ No </a:t>
            </a:r>
            <a:r>
              <a:rPr lang="en-US" b="1" dirty="0" err="1"/>
              <a:t>prestamos</a:t>
            </a:r>
            <a:r>
              <a:rPr lang="en-US" b="1" dirty="0"/>
              <a:t> </a:t>
            </a:r>
            <a:r>
              <a:rPr lang="en-US" b="1" dirty="0" err="1"/>
              <a:t>disponbles</a:t>
            </a:r>
            <a:r>
              <a:rPr lang="en-US" b="1" dirty="0"/>
              <a:t>?</a:t>
            </a:r>
          </a:p>
          <a:p>
            <a:r>
              <a:rPr lang="en-US" b="1" dirty="0"/>
              <a:t>¿ ¿ </a:t>
            </a:r>
            <a:r>
              <a:rPr lang="en-US" b="1" dirty="0" err="1"/>
              <a:t>Cual</a:t>
            </a:r>
            <a:r>
              <a:rPr lang="en-US" b="1" dirty="0"/>
              <a:t> </a:t>
            </a:r>
            <a:r>
              <a:rPr lang="en-US" b="1" dirty="0" err="1"/>
              <a:t>va</a:t>
            </a:r>
            <a:r>
              <a:rPr lang="en-US" b="1" dirty="0"/>
              <a:t> a ser </a:t>
            </a:r>
            <a:r>
              <a:rPr lang="en-US" b="1" dirty="0" err="1"/>
              <a:t>tu</a:t>
            </a:r>
            <a:r>
              <a:rPr lang="en-US" b="1" dirty="0"/>
              <a:t> mercado de </a:t>
            </a:r>
            <a:r>
              <a:rPr lang="en-US" b="1" dirty="0" err="1"/>
              <a:t>trabajo</a:t>
            </a:r>
            <a:r>
              <a:rPr lang="en-US" b="1" dirty="0"/>
              <a:t>??</a:t>
            </a:r>
          </a:p>
        </p:txBody>
      </p:sp>
      <p:sp>
        <p:nvSpPr>
          <p:cNvPr id="2" name="Slide Number Placeholder 1">
            <a:extLst>
              <a:ext uri="{FF2B5EF4-FFF2-40B4-BE49-F238E27FC236}">
                <a16:creationId xmlns:a16="http://schemas.microsoft.com/office/drawing/2014/main" id="{571FF5A9-9D34-3052-44C1-3BDCB2A8EA87}"/>
              </a:ext>
            </a:extLst>
          </p:cNvPr>
          <p:cNvSpPr>
            <a:spLocks noGrp="1"/>
          </p:cNvSpPr>
          <p:nvPr>
            <p:ph type="sldNum" sz="quarter" idx="4"/>
          </p:nvPr>
        </p:nvSpPr>
        <p:spPr/>
        <p:txBody>
          <a:bodyPr/>
          <a:lstStyle/>
          <a:p>
            <a:fld id="{08AB70BE-1769-45B8-85A6-0C837432C7E6}" type="slidenum">
              <a:rPr lang="en-US" smtClean="0"/>
              <a:pPr/>
              <a:t>18</a:t>
            </a:fld>
            <a:endParaRPr lang="en-US" dirty="0"/>
          </a:p>
        </p:txBody>
      </p:sp>
    </p:spTree>
    <p:extLst>
      <p:ext uri="{BB962C8B-B14F-4D97-AF65-F5344CB8AC3E}">
        <p14:creationId xmlns:p14="http://schemas.microsoft.com/office/powerpoint/2010/main" val="1285034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838EC-1E0C-4E7F-4262-2189749E568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81056F5-8CDD-06D2-ACA3-3A90AACDF9FB}"/>
              </a:ext>
            </a:extLst>
          </p:cNvPr>
          <p:cNvSpPr>
            <a:spLocks noGrp="1"/>
          </p:cNvSpPr>
          <p:nvPr>
            <p:ph type="title"/>
          </p:nvPr>
        </p:nvSpPr>
        <p:spPr/>
        <p:txBody>
          <a:bodyPr/>
          <a:lstStyle/>
          <a:p>
            <a:r>
              <a:rPr lang="en-US" b="1" dirty="0"/>
              <a:t>¿Que </a:t>
            </a:r>
            <a:r>
              <a:rPr lang="en-US" b="1" dirty="0" err="1"/>
              <a:t>pasa</a:t>
            </a:r>
            <a:r>
              <a:rPr lang="en-US" b="1" dirty="0"/>
              <a:t> </a:t>
            </a:r>
            <a:r>
              <a:rPr lang="en-US" b="1" dirty="0" err="1"/>
              <a:t>cuando</a:t>
            </a:r>
            <a:r>
              <a:rPr lang="en-US" b="1" dirty="0"/>
              <a:t> </a:t>
            </a:r>
            <a:r>
              <a:rPr lang="en-US" b="1" dirty="0" err="1"/>
              <a:t>encienden</a:t>
            </a:r>
            <a:r>
              <a:rPr lang="en-US" b="1" dirty="0"/>
              <a:t> los cigarros?</a:t>
            </a:r>
          </a:p>
        </p:txBody>
      </p:sp>
      <p:sp>
        <p:nvSpPr>
          <p:cNvPr id="4" name="Content Placeholder 3">
            <a:extLst>
              <a:ext uri="{FF2B5EF4-FFF2-40B4-BE49-F238E27FC236}">
                <a16:creationId xmlns:a16="http://schemas.microsoft.com/office/drawing/2014/main" id="{CC08F87A-0AAE-5B17-3C8E-767C60A3D4BC}"/>
              </a:ext>
            </a:extLst>
          </p:cNvPr>
          <p:cNvSpPr>
            <a:spLocks noGrp="1"/>
          </p:cNvSpPr>
          <p:nvPr>
            <p:ph sz="quarter" idx="10"/>
          </p:nvPr>
        </p:nvSpPr>
        <p:spPr/>
        <p:txBody>
          <a:bodyPr/>
          <a:lstStyle/>
          <a:p>
            <a:r>
              <a:rPr lang="en-US" b="1" dirty="0"/>
              <a:t>Grades are not as important as letters. Consistency is more important.</a:t>
            </a:r>
          </a:p>
          <a:p>
            <a:r>
              <a:rPr lang="en-US" b="1" dirty="0"/>
              <a:t>The perceived ability to FINISH is very important.</a:t>
            </a:r>
          </a:p>
          <a:p>
            <a:r>
              <a:rPr lang="en-US" b="1" dirty="0"/>
              <a:t>“Good match” is important.</a:t>
            </a:r>
          </a:p>
          <a:p>
            <a:r>
              <a:rPr lang="en-US" b="1" dirty="0"/>
              <a:t>Disqualifications go first.</a:t>
            </a:r>
          </a:p>
          <a:p>
            <a:r>
              <a:rPr lang="en-US" b="1" dirty="0"/>
              <a:t>Nothing is predictable.</a:t>
            </a:r>
          </a:p>
          <a:p>
            <a:r>
              <a:rPr lang="en-US" b="1" dirty="0"/>
              <a:t>Don’t take it personally. It isn’t.</a:t>
            </a:r>
          </a:p>
          <a:p>
            <a:r>
              <a:rPr lang="en-US" b="1" dirty="0"/>
              <a:t>If one rejection ruins your plans, well your plans were not worthy.</a:t>
            </a:r>
          </a:p>
        </p:txBody>
      </p:sp>
      <p:sp>
        <p:nvSpPr>
          <p:cNvPr id="2" name="Slide Number Placeholder 1">
            <a:extLst>
              <a:ext uri="{FF2B5EF4-FFF2-40B4-BE49-F238E27FC236}">
                <a16:creationId xmlns:a16="http://schemas.microsoft.com/office/drawing/2014/main" id="{FAE921A7-EACB-7935-6B81-2A0D83725E2D}"/>
              </a:ext>
            </a:extLst>
          </p:cNvPr>
          <p:cNvSpPr>
            <a:spLocks noGrp="1"/>
          </p:cNvSpPr>
          <p:nvPr>
            <p:ph type="sldNum" sz="quarter" idx="4"/>
          </p:nvPr>
        </p:nvSpPr>
        <p:spPr/>
        <p:txBody>
          <a:bodyPr/>
          <a:lstStyle/>
          <a:p>
            <a:fld id="{08AB70BE-1769-45B8-85A6-0C837432C7E6}" type="slidenum">
              <a:rPr lang="en-US" smtClean="0"/>
              <a:pPr/>
              <a:t>19</a:t>
            </a:fld>
            <a:endParaRPr lang="en-US" dirty="0"/>
          </a:p>
        </p:txBody>
      </p:sp>
    </p:spTree>
    <p:extLst>
      <p:ext uri="{BB962C8B-B14F-4D97-AF65-F5344CB8AC3E}">
        <p14:creationId xmlns:p14="http://schemas.microsoft.com/office/powerpoint/2010/main" val="320801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504103-6319-C1BA-994F-97D3A9F1AA56}"/>
              </a:ext>
            </a:extLst>
          </p:cNvPr>
          <p:cNvSpPr>
            <a:spLocks noGrp="1"/>
          </p:cNvSpPr>
          <p:nvPr>
            <p:ph type="title"/>
          </p:nvPr>
        </p:nvSpPr>
        <p:spPr/>
        <p:txBody>
          <a:bodyPr/>
          <a:lstStyle/>
          <a:p>
            <a:r>
              <a:rPr lang="en-US" dirty="0"/>
              <a:t>Aldo A. Lauria Santiago</a:t>
            </a:r>
          </a:p>
        </p:txBody>
      </p:sp>
      <p:sp>
        <p:nvSpPr>
          <p:cNvPr id="4" name="Content Placeholder 3">
            <a:extLst>
              <a:ext uri="{FF2B5EF4-FFF2-40B4-BE49-F238E27FC236}">
                <a16:creationId xmlns:a16="http://schemas.microsoft.com/office/drawing/2014/main" id="{3D7927D6-AFA7-348E-8C32-400C1E6F321D}"/>
              </a:ext>
            </a:extLst>
          </p:cNvPr>
          <p:cNvSpPr>
            <a:spLocks noGrp="1"/>
          </p:cNvSpPr>
          <p:nvPr>
            <p:ph sz="quarter" idx="10"/>
          </p:nvPr>
        </p:nvSpPr>
        <p:spPr/>
        <p:txBody>
          <a:bodyPr/>
          <a:lstStyle/>
          <a:p>
            <a:r>
              <a:rPr lang="en-US" b="1" dirty="0"/>
              <a:t>Ya me </a:t>
            </a:r>
            <a:r>
              <a:rPr lang="es-PR" b="1" dirty="0"/>
              <a:t>conocen</a:t>
            </a:r>
            <a:r>
              <a:rPr lang="en-US" b="1" dirty="0"/>
              <a:t>…Pero </a:t>
            </a:r>
            <a:r>
              <a:rPr lang="en-US" b="1" dirty="0" err="1"/>
              <a:t>tal</a:t>
            </a:r>
            <a:r>
              <a:rPr lang="en-US" b="1" dirty="0"/>
              <a:t> </a:t>
            </a:r>
            <a:r>
              <a:rPr lang="en-US" b="1" dirty="0" err="1"/>
              <a:t>vez</a:t>
            </a:r>
            <a:r>
              <a:rPr lang="en-US" b="1" dirty="0"/>
              <a:t> </a:t>
            </a:r>
            <a:r>
              <a:rPr lang="en-US" b="1" dirty="0" err="1"/>
              <a:t>esto</a:t>
            </a:r>
            <a:r>
              <a:rPr lang="en-US" b="1" dirty="0"/>
              <a:t> no: </a:t>
            </a:r>
            <a:r>
              <a:rPr lang="en-US" b="1" dirty="0" err="1"/>
              <a:t>llevo</a:t>
            </a:r>
            <a:r>
              <a:rPr lang="en-US" b="1" dirty="0"/>
              <a:t> 20 </a:t>
            </a:r>
            <a:r>
              <a:rPr lang="es-AR" b="1" dirty="0"/>
              <a:t>años</a:t>
            </a:r>
            <a:r>
              <a:rPr lang="en-US" b="1" dirty="0"/>
              <a:t> </a:t>
            </a:r>
            <a:r>
              <a:rPr lang="es-AR" b="1" dirty="0"/>
              <a:t>como</a:t>
            </a:r>
            <a:r>
              <a:rPr lang="en-US" b="1" dirty="0"/>
              <a:t> </a:t>
            </a:r>
            <a:r>
              <a:rPr lang="en-US" b="1" dirty="0" err="1"/>
              <a:t>miembro</a:t>
            </a:r>
            <a:r>
              <a:rPr lang="en-US" b="1" dirty="0"/>
              <a:t> del Graduate Faculty del </a:t>
            </a:r>
            <a:r>
              <a:rPr lang="en-US" b="1" dirty="0" err="1"/>
              <a:t>departamento</a:t>
            </a:r>
            <a:r>
              <a:rPr lang="en-US" b="1" dirty="0"/>
              <a:t> de Historia de Rutgers, New Brunswick. </a:t>
            </a:r>
            <a:r>
              <a:rPr lang="en-US" b="1" dirty="0" err="1"/>
              <a:t>Participo</a:t>
            </a:r>
            <a:r>
              <a:rPr lang="en-US" b="1" dirty="0"/>
              <a:t> del </a:t>
            </a:r>
            <a:r>
              <a:rPr lang="en-US" b="1" dirty="0" err="1"/>
              <a:t>programa</a:t>
            </a:r>
            <a:r>
              <a:rPr lang="en-US" b="1" dirty="0"/>
              <a:t> de America Latina y </a:t>
            </a:r>
            <a:r>
              <a:rPr lang="en-US" b="1" dirty="0" err="1"/>
              <a:t>el</a:t>
            </a:r>
            <a:r>
              <a:rPr lang="en-US" b="1" dirty="0"/>
              <a:t> Caribe y del </a:t>
            </a:r>
            <a:r>
              <a:rPr lang="en-US" b="1" dirty="0" err="1"/>
              <a:t>programa</a:t>
            </a:r>
            <a:r>
              <a:rPr lang="en-US" b="1" dirty="0"/>
              <a:t> de </a:t>
            </a:r>
            <a:r>
              <a:rPr lang="en-US" b="1" dirty="0" err="1"/>
              <a:t>historia</a:t>
            </a:r>
            <a:r>
              <a:rPr lang="en-US" b="1" dirty="0"/>
              <a:t> de EU. He </a:t>
            </a:r>
            <a:r>
              <a:rPr lang="en-US" b="1" dirty="0" err="1"/>
              <a:t>servido</a:t>
            </a:r>
            <a:r>
              <a:rPr lang="en-US" b="1" dirty="0"/>
              <a:t> o </a:t>
            </a:r>
            <a:r>
              <a:rPr lang="en-US" b="1" dirty="0" err="1"/>
              <a:t>dirigido</a:t>
            </a:r>
            <a:r>
              <a:rPr lang="en-US" b="1" dirty="0"/>
              <a:t> </a:t>
            </a:r>
            <a:r>
              <a:rPr lang="en-US" b="1" dirty="0" err="1"/>
              <a:t>en</a:t>
            </a:r>
            <a:r>
              <a:rPr lang="en-US" b="1" dirty="0"/>
              <a:t> </a:t>
            </a:r>
            <a:r>
              <a:rPr lang="en-US" b="1" dirty="0" err="1"/>
              <a:t>muchos</a:t>
            </a:r>
            <a:r>
              <a:rPr lang="en-US" b="1" dirty="0"/>
              <a:t> </a:t>
            </a:r>
            <a:r>
              <a:rPr lang="en-US" b="1" dirty="0" err="1"/>
              <a:t>comites</a:t>
            </a:r>
            <a:r>
              <a:rPr lang="en-US" b="1" dirty="0"/>
              <a:t> de </a:t>
            </a:r>
            <a:r>
              <a:rPr lang="en-US" b="1" dirty="0" err="1"/>
              <a:t>tesis</a:t>
            </a:r>
            <a:r>
              <a:rPr lang="en-US" b="1" dirty="0"/>
              <a:t> </a:t>
            </a:r>
            <a:r>
              <a:rPr lang="en-US" b="1" dirty="0" err="1"/>
              <a:t>doctorales</a:t>
            </a:r>
            <a:r>
              <a:rPr lang="en-US" b="1" dirty="0"/>
              <a:t> y de </a:t>
            </a:r>
            <a:r>
              <a:rPr lang="en-US" b="1" dirty="0" err="1"/>
              <a:t>maestria</a:t>
            </a:r>
            <a:r>
              <a:rPr lang="en-US" b="1" dirty="0"/>
              <a:t>. Tambien </a:t>
            </a:r>
            <a:r>
              <a:rPr lang="en-US" b="1" dirty="0" err="1"/>
              <a:t>llevo</a:t>
            </a:r>
            <a:r>
              <a:rPr lang="en-US" b="1" dirty="0"/>
              <a:t> mas de 30 </a:t>
            </a:r>
            <a:r>
              <a:rPr lang="en-US" b="1" dirty="0" err="1"/>
              <a:t>años</a:t>
            </a:r>
            <a:r>
              <a:rPr lang="en-US" b="1" dirty="0"/>
              <a:t> de </a:t>
            </a:r>
            <a:r>
              <a:rPr lang="en-US" b="1" dirty="0" err="1"/>
              <a:t>experiencia</a:t>
            </a:r>
            <a:r>
              <a:rPr lang="en-US" b="1" dirty="0"/>
              <a:t> </a:t>
            </a:r>
            <a:r>
              <a:rPr lang="en-US" b="1" dirty="0" err="1"/>
              <a:t>aconsejando</a:t>
            </a:r>
            <a:r>
              <a:rPr lang="en-US" b="1" dirty="0"/>
              <a:t> a mis </a:t>
            </a:r>
            <a:r>
              <a:rPr lang="en-US" b="1" i="1" dirty="0"/>
              <a:t>undergrads</a:t>
            </a:r>
            <a:r>
              <a:rPr lang="en-US" b="1" dirty="0"/>
              <a:t> con sus solicitudes.</a:t>
            </a:r>
          </a:p>
        </p:txBody>
      </p:sp>
      <p:sp>
        <p:nvSpPr>
          <p:cNvPr id="2" name="Slide Number Placeholder 1">
            <a:extLst>
              <a:ext uri="{FF2B5EF4-FFF2-40B4-BE49-F238E27FC236}">
                <a16:creationId xmlns:a16="http://schemas.microsoft.com/office/drawing/2014/main" id="{991DBFA3-4929-EF34-6EC0-62D2B6817892}"/>
              </a:ext>
            </a:extLst>
          </p:cNvPr>
          <p:cNvSpPr>
            <a:spLocks noGrp="1"/>
          </p:cNvSpPr>
          <p:nvPr>
            <p:ph type="sldNum" sz="quarter" idx="4"/>
          </p:nvPr>
        </p:nvSpPr>
        <p:spPr/>
        <p:txBody>
          <a:bodyPr/>
          <a:lstStyle/>
          <a:p>
            <a:fld id="{08AB70BE-1769-45B8-85A6-0C837432C7E6}" type="slidenum">
              <a:rPr lang="en-US" smtClean="0"/>
              <a:pPr/>
              <a:t>2</a:t>
            </a:fld>
            <a:endParaRPr lang="en-US" dirty="0"/>
          </a:p>
        </p:txBody>
      </p:sp>
    </p:spTree>
    <p:extLst>
      <p:ext uri="{BB962C8B-B14F-4D97-AF65-F5344CB8AC3E}">
        <p14:creationId xmlns:p14="http://schemas.microsoft.com/office/powerpoint/2010/main" val="2567017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4BA2E-648F-12E2-A25B-6E4FB0A47BE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1DF045F-BE8A-FD16-CF42-84DC64E737A8}"/>
              </a:ext>
            </a:extLst>
          </p:cNvPr>
          <p:cNvSpPr>
            <a:spLocks noGrp="1"/>
          </p:cNvSpPr>
          <p:nvPr>
            <p:ph type="title"/>
          </p:nvPr>
        </p:nvSpPr>
        <p:spPr/>
        <p:txBody>
          <a:bodyPr/>
          <a:lstStyle/>
          <a:p>
            <a:r>
              <a:rPr lang="en-US" b="1" dirty="0"/>
              <a:t>The Magical Mojo</a:t>
            </a:r>
          </a:p>
        </p:txBody>
      </p:sp>
      <p:sp>
        <p:nvSpPr>
          <p:cNvPr id="4" name="Content Placeholder 3">
            <a:extLst>
              <a:ext uri="{FF2B5EF4-FFF2-40B4-BE49-F238E27FC236}">
                <a16:creationId xmlns:a16="http://schemas.microsoft.com/office/drawing/2014/main" id="{538E1D94-77A3-B218-1BD9-5DD94E420EBB}"/>
              </a:ext>
            </a:extLst>
          </p:cNvPr>
          <p:cNvSpPr>
            <a:spLocks noGrp="1"/>
          </p:cNvSpPr>
          <p:nvPr>
            <p:ph sz="quarter" idx="10"/>
          </p:nvPr>
        </p:nvSpPr>
        <p:spPr/>
        <p:txBody>
          <a:bodyPr/>
          <a:lstStyle/>
          <a:p>
            <a:r>
              <a:rPr lang="en-US" b="1" dirty="0"/>
              <a:t>Persistence.</a:t>
            </a:r>
          </a:p>
          <a:p>
            <a:r>
              <a:rPr lang="en-US" b="1" dirty="0"/>
              <a:t>What is a good match for you </a:t>
            </a:r>
            <a:r>
              <a:rPr lang="en-US" b="1" i="1" dirty="0"/>
              <a:t>and </a:t>
            </a:r>
            <a:r>
              <a:rPr lang="en-US" b="1" dirty="0"/>
              <a:t>them?</a:t>
            </a:r>
          </a:p>
          <a:p>
            <a:r>
              <a:rPr lang="en-US" b="1" dirty="0"/>
              <a:t>Pushing yourself.</a:t>
            </a:r>
          </a:p>
          <a:p>
            <a:r>
              <a:rPr lang="en-US" dirty="0"/>
              <a:t>Visualize owning that profession ahead of time. What does that mean?</a:t>
            </a:r>
          </a:p>
          <a:p>
            <a:r>
              <a:rPr lang="en-US" dirty="0"/>
              <a:t>Did I mention persistence?</a:t>
            </a:r>
          </a:p>
          <a:p>
            <a:endParaRPr lang="en-US" dirty="0"/>
          </a:p>
        </p:txBody>
      </p:sp>
      <p:sp>
        <p:nvSpPr>
          <p:cNvPr id="2" name="Slide Number Placeholder 1">
            <a:extLst>
              <a:ext uri="{FF2B5EF4-FFF2-40B4-BE49-F238E27FC236}">
                <a16:creationId xmlns:a16="http://schemas.microsoft.com/office/drawing/2014/main" id="{BE9CDD6B-0021-DCD4-252A-913A45034BE5}"/>
              </a:ext>
            </a:extLst>
          </p:cNvPr>
          <p:cNvSpPr>
            <a:spLocks noGrp="1"/>
          </p:cNvSpPr>
          <p:nvPr>
            <p:ph type="sldNum" sz="quarter" idx="4"/>
          </p:nvPr>
        </p:nvSpPr>
        <p:spPr/>
        <p:txBody>
          <a:bodyPr/>
          <a:lstStyle/>
          <a:p>
            <a:fld id="{08AB70BE-1769-45B8-85A6-0C837432C7E6}" type="slidenum">
              <a:rPr lang="en-US" smtClean="0"/>
              <a:pPr/>
              <a:t>20</a:t>
            </a:fld>
            <a:endParaRPr lang="en-US" dirty="0"/>
          </a:p>
        </p:txBody>
      </p:sp>
    </p:spTree>
    <p:extLst>
      <p:ext uri="{BB962C8B-B14F-4D97-AF65-F5344CB8AC3E}">
        <p14:creationId xmlns:p14="http://schemas.microsoft.com/office/powerpoint/2010/main" val="4250592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C2EC19-A157-8389-07DB-650659081F52}"/>
              </a:ext>
            </a:extLst>
          </p:cNvPr>
          <p:cNvSpPr>
            <a:spLocks noGrp="1"/>
          </p:cNvSpPr>
          <p:nvPr>
            <p:ph type="title"/>
          </p:nvPr>
        </p:nvSpPr>
        <p:spPr/>
        <p:txBody>
          <a:bodyPr>
            <a:normAutofit fontScale="90000"/>
          </a:bodyPr>
          <a:lstStyle/>
          <a:p>
            <a:r>
              <a:rPr lang="en-US" dirty="0" err="1"/>
              <a:t>Contacto</a:t>
            </a:r>
            <a:br>
              <a:rPr lang="en-US" dirty="0"/>
            </a:br>
            <a:br>
              <a:rPr lang="en-US" dirty="0"/>
            </a:br>
            <a:r>
              <a:rPr lang="en-US" dirty="0">
                <a:hlinkClick r:id="rId3"/>
              </a:rPr>
              <a:t>alauria@rutgers.edu</a:t>
            </a:r>
            <a:br>
              <a:rPr lang="en-US" dirty="0"/>
            </a:br>
            <a:br>
              <a:rPr lang="en-US" dirty="0"/>
            </a:br>
            <a:r>
              <a:rPr lang="en-US" dirty="0"/>
              <a:t>PRAC.rutgers.edu</a:t>
            </a:r>
            <a:br>
              <a:rPr lang="en-US" dirty="0"/>
            </a:br>
            <a:r>
              <a:rPr lang="en-US" dirty="0"/>
              <a:t>Sites.rutgers.edu/LSRI</a:t>
            </a:r>
            <a:br>
              <a:rPr lang="en-US" dirty="0"/>
            </a:br>
            <a:r>
              <a:rPr lang="en-US" dirty="0"/>
              <a:t>lauria.rutgers.edu</a:t>
            </a:r>
          </a:p>
        </p:txBody>
      </p:sp>
      <p:sp>
        <p:nvSpPr>
          <p:cNvPr id="2" name="Slide Number Placeholder 1">
            <a:extLst>
              <a:ext uri="{FF2B5EF4-FFF2-40B4-BE49-F238E27FC236}">
                <a16:creationId xmlns:a16="http://schemas.microsoft.com/office/drawing/2014/main" id="{17DE2532-F4A7-30E2-0525-1FF82D28A315}"/>
              </a:ext>
            </a:extLst>
          </p:cNvPr>
          <p:cNvSpPr>
            <a:spLocks noGrp="1"/>
          </p:cNvSpPr>
          <p:nvPr>
            <p:ph type="sldNum" sz="quarter" idx="4"/>
          </p:nvPr>
        </p:nvSpPr>
        <p:spPr/>
        <p:txBody>
          <a:bodyPr/>
          <a:lstStyle/>
          <a:p>
            <a:fld id="{08AB70BE-1769-45B8-85A6-0C837432C7E6}" type="slidenum">
              <a:rPr lang="en-US" smtClean="0"/>
              <a:pPr/>
              <a:t>21</a:t>
            </a:fld>
            <a:endParaRPr lang="en-US" dirty="0"/>
          </a:p>
        </p:txBody>
      </p:sp>
    </p:spTree>
    <p:extLst>
      <p:ext uri="{BB962C8B-B14F-4D97-AF65-F5344CB8AC3E}">
        <p14:creationId xmlns:p14="http://schemas.microsoft.com/office/powerpoint/2010/main" val="247034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2803C-B8CE-4D79-C826-7C40D6429FE9}"/>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45B76A-93A4-59D5-439A-349B547C02C3}"/>
              </a:ext>
            </a:extLst>
          </p:cNvPr>
          <p:cNvSpPr>
            <a:spLocks noGrp="1"/>
          </p:cNvSpPr>
          <p:nvPr>
            <p:ph sz="quarter" idx="10"/>
          </p:nvPr>
        </p:nvSpPr>
        <p:spPr>
          <a:xfrm>
            <a:off x="2498709" y="1477963"/>
            <a:ext cx="8397892" cy="3446462"/>
          </a:xfrm>
        </p:spPr>
        <p:txBody>
          <a:bodyPr>
            <a:normAutofit/>
          </a:bodyPr>
          <a:lstStyle/>
          <a:p>
            <a:r>
              <a:rPr lang="en-US" sz="2400" b="1" dirty="0" err="1"/>
              <a:t>Esto</a:t>
            </a:r>
            <a:r>
              <a:rPr lang="en-US" sz="2400" b="1" dirty="0"/>
              <a:t> es </a:t>
            </a:r>
            <a:r>
              <a:rPr lang="en-US" sz="2400" b="1" dirty="0" err="1"/>
              <a:t>en</a:t>
            </a:r>
            <a:r>
              <a:rPr lang="en-US" sz="2400" b="1" dirty="0"/>
              <a:t> dynamic </a:t>
            </a:r>
            <a:r>
              <a:rPr lang="en-US" sz="2400" b="1" dirty="0" err="1"/>
              <a:t>bilingualismo</a:t>
            </a:r>
            <a:r>
              <a:rPr lang="en-US" sz="2400" b="1" dirty="0"/>
              <a:t>. </a:t>
            </a:r>
          </a:p>
          <a:p>
            <a:r>
              <a:rPr lang="en-US" sz="2400" b="1" dirty="0"/>
              <a:t>It is what it is.</a:t>
            </a:r>
          </a:p>
        </p:txBody>
      </p:sp>
      <p:sp>
        <p:nvSpPr>
          <p:cNvPr id="2" name="Slide Number Placeholder 1">
            <a:extLst>
              <a:ext uri="{FF2B5EF4-FFF2-40B4-BE49-F238E27FC236}">
                <a16:creationId xmlns:a16="http://schemas.microsoft.com/office/drawing/2014/main" id="{34108785-3557-F93D-A056-D8EA93A7CF69}"/>
              </a:ext>
            </a:extLst>
          </p:cNvPr>
          <p:cNvSpPr>
            <a:spLocks noGrp="1"/>
          </p:cNvSpPr>
          <p:nvPr>
            <p:ph type="sldNum" sz="quarter" idx="4"/>
          </p:nvPr>
        </p:nvSpPr>
        <p:spPr/>
        <p:txBody>
          <a:bodyPr/>
          <a:lstStyle/>
          <a:p>
            <a:fld id="{08AB70BE-1769-45B8-85A6-0C837432C7E6}" type="slidenum">
              <a:rPr lang="en-US" smtClean="0"/>
              <a:pPr/>
              <a:t>3</a:t>
            </a:fld>
            <a:endParaRPr lang="en-US" dirty="0"/>
          </a:p>
        </p:txBody>
      </p:sp>
    </p:spTree>
    <p:extLst>
      <p:ext uri="{BB962C8B-B14F-4D97-AF65-F5344CB8AC3E}">
        <p14:creationId xmlns:p14="http://schemas.microsoft.com/office/powerpoint/2010/main" val="156060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B6E5A-69F0-5E1D-778D-54DB189C46D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041491-C2E3-D486-E061-50012D46D156}"/>
              </a:ext>
            </a:extLst>
          </p:cNvPr>
          <p:cNvSpPr>
            <a:spLocks noGrp="1"/>
          </p:cNvSpPr>
          <p:nvPr>
            <p:ph type="sldNum" sz="quarter" idx="4"/>
          </p:nvPr>
        </p:nvSpPr>
        <p:spPr/>
        <p:txBody>
          <a:bodyPr/>
          <a:lstStyle/>
          <a:p>
            <a:fld id="{08AB70BE-1769-45B8-85A6-0C837432C7E6}" type="slidenum">
              <a:rPr lang="en-US" smtClean="0"/>
              <a:pPr/>
              <a:t>4</a:t>
            </a:fld>
            <a:endParaRPr lang="en-US" dirty="0"/>
          </a:p>
        </p:txBody>
      </p:sp>
      <p:pic>
        <p:nvPicPr>
          <p:cNvPr id="10" name="Picture 9" descr="A cartoon of a person with long ears and text&#10;&#10;AI-generated content may be incorrect.">
            <a:extLst>
              <a:ext uri="{FF2B5EF4-FFF2-40B4-BE49-F238E27FC236}">
                <a16:creationId xmlns:a16="http://schemas.microsoft.com/office/drawing/2014/main" id="{EAAB3FD2-D9B8-9D1F-A6FE-468A013A6DFF}"/>
              </a:ext>
            </a:extLst>
          </p:cNvPr>
          <p:cNvPicPr>
            <a:picLocks noChangeAspect="1"/>
          </p:cNvPicPr>
          <p:nvPr/>
        </p:nvPicPr>
        <p:blipFill>
          <a:blip r:embed="rId3"/>
          <a:stretch>
            <a:fillRect/>
          </a:stretch>
        </p:blipFill>
        <p:spPr>
          <a:xfrm>
            <a:off x="7017811" y="726245"/>
            <a:ext cx="4733201" cy="5500356"/>
          </a:xfrm>
          <a:prstGeom prst="rect">
            <a:avLst/>
          </a:prstGeom>
        </p:spPr>
      </p:pic>
      <p:pic>
        <p:nvPicPr>
          <p:cNvPr id="12" name="Picture 11" descr="A black and white comic strip&#10;&#10;AI-generated content may be incorrect.">
            <a:extLst>
              <a:ext uri="{FF2B5EF4-FFF2-40B4-BE49-F238E27FC236}">
                <a16:creationId xmlns:a16="http://schemas.microsoft.com/office/drawing/2014/main" id="{F5252758-2208-5D26-C2CD-E6CF1F8AAD56}"/>
              </a:ext>
            </a:extLst>
          </p:cNvPr>
          <p:cNvPicPr>
            <a:picLocks noChangeAspect="1"/>
          </p:cNvPicPr>
          <p:nvPr/>
        </p:nvPicPr>
        <p:blipFill>
          <a:blip r:embed="rId4"/>
          <a:stretch>
            <a:fillRect/>
          </a:stretch>
        </p:blipFill>
        <p:spPr>
          <a:xfrm>
            <a:off x="575854" y="0"/>
            <a:ext cx="6152565" cy="6857999"/>
          </a:xfrm>
          <a:prstGeom prst="rect">
            <a:avLst/>
          </a:prstGeom>
        </p:spPr>
      </p:pic>
    </p:spTree>
    <p:extLst>
      <p:ext uri="{BB962C8B-B14F-4D97-AF65-F5344CB8AC3E}">
        <p14:creationId xmlns:p14="http://schemas.microsoft.com/office/powerpoint/2010/main" val="1769978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091EC-47FE-4041-C7C9-BBB9A84BEF1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B050028-4D44-86D4-639D-D5D59FF44E45}"/>
              </a:ext>
            </a:extLst>
          </p:cNvPr>
          <p:cNvSpPr>
            <a:spLocks noGrp="1"/>
          </p:cNvSpPr>
          <p:nvPr>
            <p:ph type="title"/>
          </p:nvPr>
        </p:nvSpPr>
        <p:spPr/>
        <p:txBody>
          <a:bodyPr/>
          <a:lstStyle/>
          <a:p>
            <a:r>
              <a:rPr lang="en-US" dirty="0"/>
              <a:t>Los </a:t>
            </a:r>
            <a:r>
              <a:rPr lang="en-US" dirty="0" err="1"/>
              <a:t>temas</a:t>
            </a:r>
            <a:endParaRPr lang="en-US" dirty="0"/>
          </a:p>
        </p:txBody>
      </p:sp>
      <p:sp>
        <p:nvSpPr>
          <p:cNvPr id="4" name="Content Placeholder 3">
            <a:extLst>
              <a:ext uri="{FF2B5EF4-FFF2-40B4-BE49-F238E27FC236}">
                <a16:creationId xmlns:a16="http://schemas.microsoft.com/office/drawing/2014/main" id="{8DBF499B-1A67-58A2-7625-A8F357E762F4}"/>
              </a:ext>
            </a:extLst>
          </p:cNvPr>
          <p:cNvSpPr>
            <a:spLocks noGrp="1"/>
          </p:cNvSpPr>
          <p:nvPr>
            <p:ph sz="quarter" idx="10"/>
          </p:nvPr>
        </p:nvSpPr>
        <p:spPr>
          <a:xfrm>
            <a:off x="4213981" y="483810"/>
            <a:ext cx="6682619" cy="5499294"/>
          </a:xfrm>
        </p:spPr>
        <p:txBody>
          <a:bodyPr numCol="2">
            <a:normAutofit/>
          </a:bodyPr>
          <a:lstStyle/>
          <a:p>
            <a:pPr marL="285750" indent="-285750">
              <a:buFont typeface="Arial" panose="020B0604020202020204" pitchFamily="34" charset="0"/>
              <a:buChar char="•"/>
            </a:pPr>
            <a:r>
              <a:rPr lang="en-US" b="1" dirty="0" err="1"/>
              <a:t>Porque</a:t>
            </a:r>
            <a:r>
              <a:rPr lang="en-US" b="1" dirty="0"/>
              <a:t> y para que?</a:t>
            </a:r>
          </a:p>
          <a:p>
            <a:pPr marL="285750" indent="-285750">
              <a:buFont typeface="Arial" panose="020B0604020202020204" pitchFamily="34" charset="0"/>
              <a:buChar char="•"/>
            </a:pPr>
            <a:r>
              <a:rPr lang="en-US" b="1" dirty="0"/>
              <a:t>What it takes</a:t>
            </a:r>
          </a:p>
          <a:p>
            <a:pPr marL="285750" indent="-285750">
              <a:buFont typeface="Arial" panose="020B0604020202020204" pitchFamily="34" charset="0"/>
              <a:buChar char="•"/>
            </a:pPr>
            <a:r>
              <a:rPr lang="en-US" b="1" dirty="0"/>
              <a:t>El dinero</a:t>
            </a:r>
          </a:p>
          <a:p>
            <a:pPr marL="285750" indent="-285750">
              <a:buFont typeface="Arial" panose="020B0604020202020204" pitchFamily="34" charset="0"/>
              <a:buChar char="•"/>
            </a:pPr>
            <a:r>
              <a:rPr lang="en-US" b="1" dirty="0" err="1"/>
              <a:t>Trabajo</a:t>
            </a:r>
            <a:r>
              <a:rPr lang="en-US" b="1" dirty="0"/>
              <a:t> </a:t>
            </a:r>
            <a:r>
              <a:rPr lang="en-US" b="1" dirty="0" err="1"/>
              <a:t>preparatorio</a:t>
            </a:r>
            <a:r>
              <a:rPr lang="en-US" b="1" dirty="0"/>
              <a:t>: 1-2 </a:t>
            </a:r>
            <a:r>
              <a:rPr lang="en-US" b="1" dirty="0" err="1"/>
              <a:t>años</a:t>
            </a:r>
            <a:endParaRPr lang="en-US" b="1" dirty="0"/>
          </a:p>
          <a:p>
            <a:pPr marL="285750" indent="-285750">
              <a:buFont typeface="Arial" panose="020B0604020202020204" pitchFamily="34" charset="0"/>
              <a:buChar char="•"/>
            </a:pPr>
            <a:r>
              <a:rPr lang="en-US" b="1" dirty="0" err="1"/>
              <a:t>Trabajo</a:t>
            </a:r>
            <a:r>
              <a:rPr lang="en-US" b="1" dirty="0"/>
              <a:t> </a:t>
            </a:r>
            <a:r>
              <a:rPr lang="en-US" b="1" dirty="0" err="1"/>
              <a:t>preparatorio</a:t>
            </a:r>
            <a:r>
              <a:rPr lang="en-US" b="1" dirty="0"/>
              <a:t>: </a:t>
            </a:r>
            <a:r>
              <a:rPr lang="en-US" b="1" dirty="0" err="1"/>
              <a:t>unos</a:t>
            </a:r>
            <a:r>
              <a:rPr lang="en-US" b="1" dirty="0"/>
              <a:t> meses</a:t>
            </a:r>
          </a:p>
          <a:p>
            <a:pPr marL="285750" indent="-285750">
              <a:buFont typeface="Arial" panose="020B0604020202020204" pitchFamily="34" charset="0"/>
              <a:buChar char="•"/>
            </a:pPr>
            <a:r>
              <a:rPr lang="en-US" b="1" dirty="0" err="1"/>
              <a:t>Critico</a:t>
            </a:r>
            <a:r>
              <a:rPr lang="en-US" b="1" dirty="0"/>
              <a:t>: Las Cartas de Rec.</a:t>
            </a:r>
          </a:p>
          <a:p>
            <a:pPr marL="285750" indent="-285750">
              <a:buFont typeface="Arial" panose="020B0604020202020204" pitchFamily="34" charset="0"/>
              <a:buChar char="•"/>
            </a:pPr>
            <a:r>
              <a:rPr lang="en-US" b="1" dirty="0"/>
              <a:t>El email</a:t>
            </a:r>
          </a:p>
          <a:p>
            <a:pPr marL="285750" indent="-285750">
              <a:buFont typeface="Arial" panose="020B0604020202020204" pitchFamily="34" charset="0"/>
              <a:buChar char="•"/>
            </a:pPr>
            <a:r>
              <a:rPr lang="en-US" b="1" dirty="0"/>
              <a:t>El </a:t>
            </a:r>
            <a:r>
              <a:rPr lang="en-US" b="1" dirty="0" err="1"/>
              <a:t>ensayo</a:t>
            </a:r>
            <a:r>
              <a:rPr lang="en-US" b="1" dirty="0"/>
              <a:t> de </a:t>
            </a:r>
            <a:r>
              <a:rPr lang="en-US" b="1" dirty="0" err="1"/>
              <a:t>solicitud</a:t>
            </a:r>
            <a:r>
              <a:rPr lang="en-US" b="1" dirty="0"/>
              <a:t>: Personal</a:t>
            </a:r>
          </a:p>
          <a:p>
            <a:pPr marL="285750" indent="-285750">
              <a:buFont typeface="Arial" panose="020B0604020202020204" pitchFamily="34" charset="0"/>
              <a:buChar char="•"/>
            </a:pPr>
            <a:r>
              <a:rPr lang="en-US" b="1" dirty="0"/>
              <a:t>El </a:t>
            </a:r>
            <a:r>
              <a:rPr lang="en-US" b="1" dirty="0" err="1"/>
              <a:t>ensayo</a:t>
            </a:r>
            <a:r>
              <a:rPr lang="en-US" b="1" dirty="0"/>
              <a:t> de </a:t>
            </a:r>
            <a:r>
              <a:rPr lang="en-US" b="1" dirty="0" err="1"/>
              <a:t>solicitud</a:t>
            </a:r>
            <a:r>
              <a:rPr lang="en-US" b="1" dirty="0"/>
              <a:t>: </a:t>
            </a:r>
            <a:r>
              <a:rPr lang="en-US" b="1" dirty="0" err="1"/>
              <a:t>Intelectual</a:t>
            </a:r>
            <a:endParaRPr lang="en-US" b="1" dirty="0"/>
          </a:p>
          <a:p>
            <a:pPr marL="285750" indent="-285750">
              <a:buFont typeface="Arial" panose="020B0604020202020204" pitchFamily="34" charset="0"/>
              <a:buChar char="•"/>
            </a:pPr>
            <a:r>
              <a:rPr lang="en-US" b="1" dirty="0"/>
              <a:t>Resume o CV?</a:t>
            </a:r>
          </a:p>
          <a:p>
            <a:pPr marL="285750" indent="-285750">
              <a:buFont typeface="Arial" panose="020B0604020202020204" pitchFamily="34" charset="0"/>
              <a:buChar char="•"/>
            </a:pPr>
            <a:r>
              <a:rPr lang="en-US" b="1" dirty="0"/>
              <a:t>El </a:t>
            </a:r>
            <a:r>
              <a:rPr lang="en-US" b="1" i="1" dirty="0"/>
              <a:t>writing sample</a:t>
            </a:r>
            <a:endParaRPr lang="en-US" b="1" dirty="0"/>
          </a:p>
          <a:p>
            <a:pPr marL="285750" indent="-285750">
              <a:buFont typeface="Arial" panose="020B0604020202020204" pitchFamily="34" charset="0"/>
              <a:buChar char="•"/>
            </a:pPr>
            <a:r>
              <a:rPr lang="en-US" b="1" dirty="0"/>
              <a:t>La </a:t>
            </a:r>
            <a:r>
              <a:rPr lang="en-US" b="1" dirty="0" err="1"/>
              <a:t>entrevista</a:t>
            </a:r>
            <a:endParaRPr lang="en-US" b="1" dirty="0"/>
          </a:p>
          <a:p>
            <a:pPr marL="285750" indent="-285750">
              <a:buFont typeface="Arial" panose="020B0604020202020204" pitchFamily="34" charset="0"/>
              <a:buChar char="•"/>
            </a:pPr>
            <a:r>
              <a:rPr lang="en-US" b="1" dirty="0"/>
              <a:t>EUA vs Espana</a:t>
            </a:r>
          </a:p>
          <a:p>
            <a:pPr marL="285750" indent="-285750">
              <a:buFont typeface="Arial" panose="020B0604020202020204" pitchFamily="34" charset="0"/>
              <a:buChar char="•"/>
            </a:pPr>
            <a:r>
              <a:rPr lang="en-US" b="1" dirty="0"/>
              <a:t>?Que </a:t>
            </a:r>
            <a:r>
              <a:rPr lang="en-US" b="1" dirty="0" err="1"/>
              <a:t>pasa</a:t>
            </a:r>
            <a:r>
              <a:rPr lang="en-US" b="1" dirty="0"/>
              <a:t> </a:t>
            </a:r>
            <a:r>
              <a:rPr lang="en-US" b="1" dirty="0" err="1"/>
              <a:t>cuando</a:t>
            </a:r>
            <a:r>
              <a:rPr lang="en-US" b="1" dirty="0"/>
              <a:t> </a:t>
            </a:r>
            <a:r>
              <a:rPr lang="en-US" b="1" dirty="0" err="1"/>
              <a:t>encienden</a:t>
            </a:r>
            <a:r>
              <a:rPr lang="en-US" b="1" dirty="0"/>
              <a:t> los cigarros?</a:t>
            </a:r>
          </a:p>
          <a:p>
            <a:pPr marL="285750" indent="-285750">
              <a:buFont typeface="Arial" panose="020B0604020202020204" pitchFamily="34" charset="0"/>
              <a:buChar char="•"/>
            </a:pPr>
            <a:r>
              <a:rPr lang="en-US" b="1" dirty="0"/>
              <a:t>The Magical Mojo</a:t>
            </a:r>
          </a:p>
          <a:p>
            <a:pPr marL="285750" indent="-285750">
              <a:buFont typeface="Arial" panose="020B0604020202020204" pitchFamily="34" charset="0"/>
              <a:buChar char="•"/>
            </a:pPr>
            <a:endParaRPr lang="en-US" dirty="0"/>
          </a:p>
        </p:txBody>
      </p:sp>
      <p:sp>
        <p:nvSpPr>
          <p:cNvPr id="2" name="Slide Number Placeholder 1">
            <a:extLst>
              <a:ext uri="{FF2B5EF4-FFF2-40B4-BE49-F238E27FC236}">
                <a16:creationId xmlns:a16="http://schemas.microsoft.com/office/drawing/2014/main" id="{BA6F354D-C5CA-1B72-E1BE-FA904EF1FECC}"/>
              </a:ext>
            </a:extLst>
          </p:cNvPr>
          <p:cNvSpPr>
            <a:spLocks noGrp="1"/>
          </p:cNvSpPr>
          <p:nvPr>
            <p:ph type="sldNum" sz="quarter" idx="4"/>
          </p:nvPr>
        </p:nvSpPr>
        <p:spPr/>
        <p:txBody>
          <a:bodyPr/>
          <a:lstStyle/>
          <a:p>
            <a:fld id="{08AB70BE-1769-45B8-85A6-0C837432C7E6}" type="slidenum">
              <a:rPr lang="en-US" smtClean="0"/>
              <a:pPr/>
              <a:t>5</a:t>
            </a:fld>
            <a:endParaRPr lang="en-US" dirty="0"/>
          </a:p>
        </p:txBody>
      </p:sp>
    </p:spTree>
    <p:extLst>
      <p:ext uri="{BB962C8B-B14F-4D97-AF65-F5344CB8AC3E}">
        <p14:creationId xmlns:p14="http://schemas.microsoft.com/office/powerpoint/2010/main" val="419991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54740-3C28-D058-7D43-111213E29AE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E9E1C94-F49C-001D-7D62-C6478B6EE5BA}"/>
              </a:ext>
            </a:extLst>
          </p:cNvPr>
          <p:cNvSpPr>
            <a:spLocks noGrp="1"/>
          </p:cNvSpPr>
          <p:nvPr>
            <p:ph type="title"/>
          </p:nvPr>
        </p:nvSpPr>
        <p:spPr/>
        <p:txBody>
          <a:bodyPr/>
          <a:lstStyle/>
          <a:p>
            <a:r>
              <a:rPr lang="en-US" b="1" dirty="0"/>
              <a:t>Why and what for?</a:t>
            </a:r>
          </a:p>
        </p:txBody>
      </p:sp>
      <p:sp>
        <p:nvSpPr>
          <p:cNvPr id="4" name="Content Placeholder 3">
            <a:extLst>
              <a:ext uri="{FF2B5EF4-FFF2-40B4-BE49-F238E27FC236}">
                <a16:creationId xmlns:a16="http://schemas.microsoft.com/office/drawing/2014/main" id="{6B92B5FC-4408-EFF8-9990-94C80BD7A51D}"/>
              </a:ext>
            </a:extLst>
          </p:cNvPr>
          <p:cNvSpPr>
            <a:spLocks noGrp="1"/>
          </p:cNvSpPr>
          <p:nvPr>
            <p:ph sz="quarter" idx="10"/>
          </p:nvPr>
        </p:nvSpPr>
        <p:spPr/>
        <p:txBody>
          <a:bodyPr/>
          <a:lstStyle/>
          <a:p>
            <a:r>
              <a:rPr lang="en-US" b="1" dirty="0"/>
              <a:t>¿</a:t>
            </a:r>
            <a:r>
              <a:rPr lang="en-US" b="1" dirty="0" err="1"/>
              <a:t>Porque</a:t>
            </a:r>
            <a:r>
              <a:rPr lang="en-US" b="1" dirty="0"/>
              <a:t> </a:t>
            </a:r>
            <a:r>
              <a:rPr lang="en-US" b="1" dirty="0" err="1"/>
              <a:t>quieres</a:t>
            </a:r>
            <a:r>
              <a:rPr lang="en-US" b="1" dirty="0"/>
              <a:t> </a:t>
            </a:r>
            <a:r>
              <a:rPr lang="en-US" b="1" dirty="0" err="1"/>
              <a:t>hacer</a:t>
            </a:r>
            <a:r>
              <a:rPr lang="en-US" b="1" dirty="0"/>
              <a:t> </a:t>
            </a:r>
            <a:r>
              <a:rPr lang="en-US" b="1" dirty="0" err="1"/>
              <a:t>esto</a:t>
            </a:r>
            <a:r>
              <a:rPr lang="en-US" b="1" dirty="0"/>
              <a:t>?</a:t>
            </a:r>
          </a:p>
          <a:p>
            <a:r>
              <a:rPr lang="en-US" b="1" dirty="0"/>
              <a:t>¿</a:t>
            </a:r>
            <a:r>
              <a:rPr lang="en-US" b="1" dirty="0" err="1"/>
              <a:t>Madurez</a:t>
            </a:r>
            <a:r>
              <a:rPr lang="en-US" b="1" dirty="0"/>
              <a:t>?</a:t>
            </a:r>
          </a:p>
          <a:p>
            <a:r>
              <a:rPr lang="en-US" b="1" dirty="0"/>
              <a:t>¿Empleo?</a:t>
            </a:r>
          </a:p>
          <a:p>
            <a:r>
              <a:rPr lang="en-US" b="1" dirty="0"/>
              <a:t>¿</a:t>
            </a:r>
            <a:r>
              <a:rPr lang="en-US" b="1" dirty="0" err="1"/>
              <a:t>Profesorado</a:t>
            </a:r>
            <a:r>
              <a:rPr lang="en-US" b="1" dirty="0"/>
              <a:t>?</a:t>
            </a:r>
          </a:p>
          <a:p>
            <a:r>
              <a:rPr lang="en-US" b="1" dirty="0"/>
              <a:t>¿</a:t>
            </a:r>
            <a:r>
              <a:rPr lang="en-US" b="1" dirty="0" err="1"/>
              <a:t>Negocio</a:t>
            </a:r>
            <a:r>
              <a:rPr lang="en-US" b="1" dirty="0"/>
              <a:t>?</a:t>
            </a:r>
          </a:p>
          <a:p>
            <a:r>
              <a:rPr lang="en-US" b="1" dirty="0"/>
              <a:t>La </a:t>
            </a:r>
            <a:r>
              <a:rPr lang="en-US" b="1" dirty="0" err="1"/>
              <a:t>complicacion</a:t>
            </a:r>
            <a:r>
              <a:rPr lang="en-US" b="1" dirty="0"/>
              <a:t> Boricua I: ¿</a:t>
            </a:r>
            <a:r>
              <a:rPr lang="en-US" b="1" dirty="0" err="1"/>
              <a:t>Cual</a:t>
            </a:r>
            <a:r>
              <a:rPr lang="en-US" b="1" dirty="0"/>
              <a:t> es la </a:t>
            </a:r>
            <a:r>
              <a:rPr lang="en-US" b="1" dirty="0" err="1"/>
              <a:t>ruta</a:t>
            </a:r>
            <a:r>
              <a:rPr lang="en-US" b="1" dirty="0"/>
              <a:t> de </a:t>
            </a:r>
            <a:r>
              <a:rPr lang="en-US" b="1" dirty="0" err="1"/>
              <a:t>regreso</a:t>
            </a:r>
            <a:r>
              <a:rPr lang="en-US" b="1" dirty="0"/>
              <a:t> a PR? ¿</a:t>
            </a:r>
            <a:r>
              <a:rPr lang="en-US" b="1" dirty="0" err="1"/>
              <a:t>Exilio</a:t>
            </a:r>
            <a:r>
              <a:rPr lang="en-US" b="1" dirty="0"/>
              <a:t>? ¿</a:t>
            </a:r>
            <a:r>
              <a:rPr lang="en-US" b="1" dirty="0" err="1"/>
              <a:t>Migracion</a:t>
            </a:r>
            <a:r>
              <a:rPr lang="en-US" b="1" dirty="0"/>
              <a:t>? ¿O </a:t>
            </a:r>
            <a:r>
              <a:rPr lang="en-US" b="1" dirty="0" err="1"/>
              <a:t>el</a:t>
            </a:r>
            <a:r>
              <a:rPr lang="en-US" b="1" dirty="0"/>
              <a:t> </a:t>
            </a:r>
            <a:r>
              <a:rPr lang="en-US" b="1" dirty="0" err="1"/>
              <a:t>regreso</a:t>
            </a:r>
            <a:r>
              <a:rPr lang="en-US" b="1" dirty="0"/>
              <a:t> a USA?</a:t>
            </a:r>
          </a:p>
          <a:p>
            <a:r>
              <a:rPr lang="en-US" b="1" dirty="0"/>
              <a:t>¿</a:t>
            </a:r>
            <a:r>
              <a:rPr lang="en-US" b="1" dirty="0" err="1"/>
              <a:t>Estas</a:t>
            </a:r>
            <a:r>
              <a:rPr lang="en-US" b="1" dirty="0"/>
              <a:t> </a:t>
            </a:r>
            <a:r>
              <a:rPr lang="en-US" b="1" dirty="0" err="1"/>
              <a:t>buscando</a:t>
            </a:r>
            <a:r>
              <a:rPr lang="en-US" b="1" dirty="0"/>
              <a:t> </a:t>
            </a:r>
            <a:r>
              <a:rPr lang="en-US" b="1" dirty="0" err="1"/>
              <a:t>solamente</a:t>
            </a:r>
            <a:r>
              <a:rPr lang="en-US" b="1" dirty="0"/>
              <a:t> </a:t>
            </a:r>
            <a:r>
              <a:rPr lang="en-US" b="1" dirty="0" err="1"/>
              <a:t>seguridad</a:t>
            </a:r>
            <a:r>
              <a:rPr lang="en-US" b="1" dirty="0"/>
              <a:t> </a:t>
            </a:r>
            <a:r>
              <a:rPr lang="en-US" b="1" dirty="0" err="1"/>
              <a:t>financiera</a:t>
            </a:r>
            <a:r>
              <a:rPr lang="en-US" b="1" dirty="0"/>
              <a:t>? </a:t>
            </a:r>
          </a:p>
        </p:txBody>
      </p:sp>
      <p:sp>
        <p:nvSpPr>
          <p:cNvPr id="2" name="Slide Number Placeholder 1">
            <a:extLst>
              <a:ext uri="{FF2B5EF4-FFF2-40B4-BE49-F238E27FC236}">
                <a16:creationId xmlns:a16="http://schemas.microsoft.com/office/drawing/2014/main" id="{23FF7FE4-0661-ED7B-AC59-1FE962C8C1F5}"/>
              </a:ext>
            </a:extLst>
          </p:cNvPr>
          <p:cNvSpPr>
            <a:spLocks noGrp="1"/>
          </p:cNvSpPr>
          <p:nvPr>
            <p:ph type="sldNum" sz="quarter" idx="4"/>
          </p:nvPr>
        </p:nvSpPr>
        <p:spPr/>
        <p:txBody>
          <a:bodyPr/>
          <a:lstStyle/>
          <a:p>
            <a:fld id="{08AB70BE-1769-45B8-85A6-0C837432C7E6}" type="slidenum">
              <a:rPr lang="en-US" smtClean="0"/>
              <a:pPr/>
              <a:t>6</a:t>
            </a:fld>
            <a:endParaRPr lang="en-US" dirty="0"/>
          </a:p>
        </p:txBody>
      </p:sp>
    </p:spTree>
    <p:extLst>
      <p:ext uri="{BB962C8B-B14F-4D97-AF65-F5344CB8AC3E}">
        <p14:creationId xmlns:p14="http://schemas.microsoft.com/office/powerpoint/2010/main" val="205366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A3EF2-3C52-8FC9-0CE8-B78E0101D4A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D3A5D71-8316-1BFC-62E3-6CCD879A65A5}"/>
              </a:ext>
            </a:extLst>
          </p:cNvPr>
          <p:cNvSpPr>
            <a:spLocks noGrp="1"/>
          </p:cNvSpPr>
          <p:nvPr>
            <p:ph type="title"/>
          </p:nvPr>
        </p:nvSpPr>
        <p:spPr/>
        <p:txBody>
          <a:bodyPr/>
          <a:lstStyle/>
          <a:p>
            <a:r>
              <a:rPr lang="en-US" b="1" dirty="0"/>
              <a:t>What it takes</a:t>
            </a:r>
          </a:p>
        </p:txBody>
      </p:sp>
      <p:sp>
        <p:nvSpPr>
          <p:cNvPr id="4" name="Content Placeholder 3">
            <a:extLst>
              <a:ext uri="{FF2B5EF4-FFF2-40B4-BE49-F238E27FC236}">
                <a16:creationId xmlns:a16="http://schemas.microsoft.com/office/drawing/2014/main" id="{2860C912-FAEE-326C-3BA0-ECDBF0FDB3CD}"/>
              </a:ext>
            </a:extLst>
          </p:cNvPr>
          <p:cNvSpPr>
            <a:spLocks noGrp="1"/>
          </p:cNvSpPr>
          <p:nvPr>
            <p:ph sz="quarter" idx="10"/>
          </p:nvPr>
        </p:nvSpPr>
        <p:spPr/>
        <p:txBody>
          <a:bodyPr>
            <a:normAutofit fontScale="92500" lnSpcReduction="10000"/>
          </a:bodyPr>
          <a:lstStyle/>
          <a:p>
            <a:r>
              <a:rPr lang="en-US" b="1" dirty="0"/>
              <a:t>Find a colleague or friend who is also applying. Exchange the ‘police’ role with them. You will check in and share all materials with them for mutual checking.  </a:t>
            </a:r>
            <a:r>
              <a:rPr lang="en-US" b="1" dirty="0" err="1"/>
              <a:t>Mejor</a:t>
            </a:r>
            <a:r>
              <a:rPr lang="en-US" b="1" dirty="0"/>
              <a:t> que no sea de </a:t>
            </a:r>
            <a:r>
              <a:rPr lang="en-US" b="1" dirty="0" err="1"/>
              <a:t>tus</a:t>
            </a:r>
            <a:r>
              <a:rPr lang="en-US" b="1" dirty="0"/>
              <a:t> </a:t>
            </a:r>
            <a:r>
              <a:rPr lang="en-US" b="1" dirty="0" err="1"/>
              <a:t>mejores</a:t>
            </a:r>
            <a:r>
              <a:rPr lang="en-US" b="1" dirty="0"/>
              <a:t> amiga/</a:t>
            </a:r>
            <a:r>
              <a:rPr lang="en-US" b="1" dirty="0" err="1"/>
              <a:t>os</a:t>
            </a:r>
            <a:r>
              <a:rPr lang="en-US" b="1" dirty="0"/>
              <a:t>.</a:t>
            </a:r>
          </a:p>
          <a:p>
            <a:r>
              <a:rPr lang="en-US" b="1" dirty="0"/>
              <a:t>Drive, drive, persistence, and drive. And persistence. And patience. </a:t>
            </a:r>
          </a:p>
          <a:p>
            <a:r>
              <a:rPr lang="en-US" b="1" dirty="0"/>
              <a:t>La </a:t>
            </a:r>
            <a:r>
              <a:rPr lang="en-US" b="1" dirty="0" err="1"/>
              <a:t>complicacion</a:t>
            </a:r>
            <a:r>
              <a:rPr lang="en-US" b="1" dirty="0"/>
              <a:t> Boricua II: </a:t>
            </a:r>
            <a:r>
              <a:rPr lang="en-US" b="1" dirty="0" err="1"/>
              <a:t>Expliar</a:t>
            </a:r>
            <a:r>
              <a:rPr lang="en-US" b="1" dirty="0"/>
              <a:t> lo que no </a:t>
            </a:r>
            <a:r>
              <a:rPr lang="en-US" b="1" dirty="0" err="1"/>
              <a:t>entienden</a:t>
            </a:r>
            <a:r>
              <a:rPr lang="en-US" b="1" dirty="0"/>
              <a:t>.</a:t>
            </a:r>
          </a:p>
          <a:p>
            <a:pPr lvl="1"/>
            <a:r>
              <a:rPr lang="en-US" b="1" dirty="0"/>
              <a:t>Explain Puerto Rico contexts. Don’t take this for granted. PR is a strange place and most people outside don’t know about it.</a:t>
            </a:r>
          </a:p>
          <a:p>
            <a:r>
              <a:rPr lang="en-US" b="1" dirty="0"/>
              <a:t>Explain your relationship with the English language if relevant.</a:t>
            </a:r>
          </a:p>
          <a:p>
            <a:r>
              <a:rPr lang="en-US" b="1" dirty="0"/>
              <a:t>Constant contact…</a:t>
            </a:r>
          </a:p>
          <a:p>
            <a:r>
              <a:rPr lang="en-US" b="1" dirty="0"/>
              <a:t>Esta </a:t>
            </a:r>
            <a:r>
              <a:rPr lang="en-US" b="1" dirty="0" err="1"/>
              <a:t>pendiente</a:t>
            </a:r>
            <a:r>
              <a:rPr lang="en-US" b="1" dirty="0"/>
              <a:t> de los trends…</a:t>
            </a:r>
            <a:r>
              <a:rPr lang="en-US" b="1" dirty="0" err="1"/>
              <a:t>profesionales</a:t>
            </a:r>
            <a:r>
              <a:rPr lang="en-US" b="1" dirty="0"/>
              <a:t>…financial aid…employment…etc.</a:t>
            </a:r>
            <a:endParaRPr lang="en-US" dirty="0"/>
          </a:p>
        </p:txBody>
      </p:sp>
      <p:sp>
        <p:nvSpPr>
          <p:cNvPr id="2" name="Slide Number Placeholder 1">
            <a:extLst>
              <a:ext uri="{FF2B5EF4-FFF2-40B4-BE49-F238E27FC236}">
                <a16:creationId xmlns:a16="http://schemas.microsoft.com/office/drawing/2014/main" id="{69B351A2-6119-FA81-125D-F90C15D59B72}"/>
              </a:ext>
            </a:extLst>
          </p:cNvPr>
          <p:cNvSpPr>
            <a:spLocks noGrp="1"/>
          </p:cNvSpPr>
          <p:nvPr>
            <p:ph type="sldNum" sz="quarter" idx="4"/>
          </p:nvPr>
        </p:nvSpPr>
        <p:spPr/>
        <p:txBody>
          <a:bodyPr/>
          <a:lstStyle/>
          <a:p>
            <a:fld id="{08AB70BE-1769-45B8-85A6-0C837432C7E6}" type="slidenum">
              <a:rPr lang="en-US" smtClean="0"/>
              <a:pPr/>
              <a:t>7</a:t>
            </a:fld>
            <a:endParaRPr lang="en-US" dirty="0"/>
          </a:p>
        </p:txBody>
      </p:sp>
    </p:spTree>
    <p:extLst>
      <p:ext uri="{BB962C8B-B14F-4D97-AF65-F5344CB8AC3E}">
        <p14:creationId xmlns:p14="http://schemas.microsoft.com/office/powerpoint/2010/main" val="69690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0027CB-3C27-FC4C-AEF9-685A21EA1B94}"/>
              </a:ext>
            </a:extLst>
          </p:cNvPr>
          <p:cNvSpPr>
            <a:spLocks noGrp="1"/>
          </p:cNvSpPr>
          <p:nvPr>
            <p:ph type="title"/>
          </p:nvPr>
        </p:nvSpPr>
        <p:spPr/>
        <p:txBody>
          <a:bodyPr/>
          <a:lstStyle/>
          <a:p>
            <a:r>
              <a:rPr lang="en-US" b="1" dirty="0" err="1"/>
              <a:t>Trabajo</a:t>
            </a:r>
            <a:r>
              <a:rPr lang="en-US" b="1" dirty="0"/>
              <a:t> </a:t>
            </a:r>
            <a:r>
              <a:rPr lang="en-US" b="1" dirty="0" err="1"/>
              <a:t>preparatorio</a:t>
            </a:r>
            <a:r>
              <a:rPr lang="en-US" b="1" dirty="0"/>
              <a:t>: 1-2 </a:t>
            </a:r>
            <a:r>
              <a:rPr lang="en-US" b="1" dirty="0" err="1"/>
              <a:t>años</a:t>
            </a:r>
            <a:endParaRPr lang="en-US" b="1" dirty="0"/>
          </a:p>
        </p:txBody>
      </p:sp>
      <p:sp>
        <p:nvSpPr>
          <p:cNvPr id="4" name="Content Placeholder 3">
            <a:extLst>
              <a:ext uri="{FF2B5EF4-FFF2-40B4-BE49-F238E27FC236}">
                <a16:creationId xmlns:a16="http://schemas.microsoft.com/office/drawing/2014/main" id="{7B25569D-4B51-26CD-C967-65D3F4059DB9}"/>
              </a:ext>
            </a:extLst>
          </p:cNvPr>
          <p:cNvSpPr>
            <a:spLocks noGrp="1"/>
          </p:cNvSpPr>
          <p:nvPr>
            <p:ph sz="quarter" idx="10"/>
          </p:nvPr>
        </p:nvSpPr>
        <p:spPr>
          <a:xfrm>
            <a:off x="1371599" y="1732039"/>
            <a:ext cx="10055955" cy="4480076"/>
          </a:xfrm>
        </p:spPr>
        <p:txBody>
          <a:bodyPr numCol="2">
            <a:normAutofit fontScale="92500" lnSpcReduction="10000"/>
          </a:bodyPr>
          <a:lstStyle/>
          <a:p>
            <a:r>
              <a:rPr lang="en-US" b="1" dirty="0"/>
              <a:t>Research what programs interest you and then look upwards, downwards, and sideways.</a:t>
            </a:r>
          </a:p>
          <a:p>
            <a:pPr lvl="1"/>
            <a:r>
              <a:rPr lang="en-US" b="1" dirty="0"/>
              <a:t>Choose 2-3 and then another 2-3.</a:t>
            </a:r>
          </a:p>
          <a:p>
            <a:pPr lvl="1"/>
            <a:r>
              <a:rPr lang="en-US" b="1" dirty="0"/>
              <a:t>Find one program below and one program below your ideal program</a:t>
            </a:r>
          </a:p>
          <a:p>
            <a:pPr lvl="1"/>
            <a:r>
              <a:rPr lang="en-US" dirty="0"/>
              <a:t>Pick three acceptable places you would like to go to.</a:t>
            </a:r>
          </a:p>
          <a:p>
            <a:pPr lvl="1"/>
            <a:r>
              <a:rPr lang="en-US" dirty="0"/>
              <a:t>Look to see what other programs exist that might cover what you are interested in now and what you might expand into later. Masters programs change framing every so often.  Agriculture? Consider mining schools.  Environmental studies? Consider geography. Etc.</a:t>
            </a:r>
          </a:p>
          <a:p>
            <a:r>
              <a:rPr lang="en-US" dirty="0" err="1"/>
              <a:t>Busca</a:t>
            </a:r>
            <a:r>
              <a:rPr lang="en-US" dirty="0"/>
              <a:t> </a:t>
            </a:r>
            <a:r>
              <a:rPr lang="en-US" dirty="0" err="1"/>
              <a:t>oportunidades</a:t>
            </a:r>
            <a:r>
              <a:rPr lang="en-US" dirty="0"/>
              <a:t> para </a:t>
            </a:r>
            <a:r>
              <a:rPr lang="en-US" dirty="0" err="1"/>
              <a:t>escribir</a:t>
            </a:r>
            <a:r>
              <a:rPr lang="en-US" dirty="0"/>
              <a:t> </a:t>
            </a:r>
            <a:r>
              <a:rPr lang="en-US" dirty="0" err="1"/>
              <a:t>en</a:t>
            </a:r>
            <a:r>
              <a:rPr lang="en-US" dirty="0"/>
              <a:t> ingles.</a:t>
            </a:r>
          </a:p>
          <a:p>
            <a:r>
              <a:rPr lang="en-US" dirty="0"/>
              <a:t>En que partes del </a:t>
            </a:r>
            <a:r>
              <a:rPr lang="en-US" dirty="0" err="1"/>
              <a:t>mundo</a:t>
            </a:r>
            <a:r>
              <a:rPr lang="en-US" dirty="0"/>
              <a:t> no quires </a:t>
            </a:r>
            <a:r>
              <a:rPr lang="en-US" dirty="0" err="1"/>
              <a:t>vivir</a:t>
            </a:r>
            <a:r>
              <a:rPr lang="en-US" dirty="0"/>
              <a:t>? Pues </a:t>
            </a:r>
            <a:r>
              <a:rPr lang="en-US" dirty="0" err="1"/>
              <a:t>ponlos</a:t>
            </a:r>
            <a:r>
              <a:rPr lang="en-US" dirty="0"/>
              <a:t> </a:t>
            </a:r>
            <a:r>
              <a:rPr lang="en-US" dirty="0" err="1"/>
              <a:t>en</a:t>
            </a:r>
            <a:r>
              <a:rPr lang="en-US" dirty="0"/>
              <a:t> la </a:t>
            </a:r>
            <a:r>
              <a:rPr lang="en-US" dirty="0" err="1"/>
              <a:t>lista</a:t>
            </a:r>
            <a:r>
              <a:rPr lang="en-US" dirty="0"/>
              <a:t> de </a:t>
            </a:r>
            <a:r>
              <a:rPr lang="en-US" dirty="0" err="1"/>
              <a:t>todas</a:t>
            </a:r>
            <a:r>
              <a:rPr lang="en-US" dirty="0"/>
              <a:t> </a:t>
            </a:r>
            <a:r>
              <a:rPr lang="en-US" dirty="0" err="1"/>
              <a:t>maneras</a:t>
            </a:r>
            <a:r>
              <a:rPr lang="en-US" dirty="0"/>
              <a:t>. Don’t be an ignorant chauvinist; you don’t know much unless you know you know it.</a:t>
            </a:r>
          </a:p>
          <a:p>
            <a:r>
              <a:rPr lang="en-US" dirty="0" err="1"/>
              <a:t>Identificar</a:t>
            </a:r>
            <a:r>
              <a:rPr lang="en-US" dirty="0"/>
              <a:t> gentes que </a:t>
            </a:r>
            <a:r>
              <a:rPr lang="en-US" dirty="0" err="1"/>
              <a:t>hayan</a:t>
            </a:r>
            <a:r>
              <a:rPr lang="en-US" dirty="0"/>
              <a:t> </a:t>
            </a:r>
            <a:r>
              <a:rPr lang="en-US" dirty="0" err="1"/>
              <a:t>hecho</a:t>
            </a:r>
            <a:r>
              <a:rPr lang="en-US" dirty="0"/>
              <a:t> lo </a:t>
            </a:r>
            <a:r>
              <a:rPr lang="en-US" dirty="0" err="1"/>
              <a:t>mismo</a:t>
            </a:r>
            <a:r>
              <a:rPr lang="en-US" dirty="0"/>
              <a:t> </a:t>
            </a:r>
            <a:r>
              <a:rPr lang="en-US" dirty="0" err="1"/>
              <a:t>recientemente</a:t>
            </a:r>
            <a:r>
              <a:rPr lang="en-US" dirty="0"/>
              <a:t>. </a:t>
            </a:r>
            <a:r>
              <a:rPr lang="en-US" dirty="0" err="1"/>
              <a:t>Escribeles</a:t>
            </a:r>
            <a:r>
              <a:rPr lang="en-US" dirty="0"/>
              <a:t>.</a:t>
            </a:r>
          </a:p>
          <a:p>
            <a:r>
              <a:rPr lang="en-US" dirty="0"/>
              <a:t>Identify people, methods, and questions you will work with at that specific program</a:t>
            </a:r>
          </a:p>
          <a:p>
            <a:r>
              <a:rPr lang="en-US" dirty="0"/>
              <a:t>Toma los </a:t>
            </a:r>
            <a:r>
              <a:rPr lang="en-US" dirty="0" err="1"/>
              <a:t>examenes</a:t>
            </a:r>
            <a:r>
              <a:rPr lang="en-US" dirty="0"/>
              <a:t> dos </a:t>
            </a:r>
            <a:r>
              <a:rPr lang="en-US" dirty="0" err="1"/>
              <a:t>veces</a:t>
            </a:r>
            <a:r>
              <a:rPr lang="en-US" dirty="0"/>
              <a:t>. </a:t>
            </a:r>
            <a:r>
              <a:rPr lang="en-US" dirty="0" err="1"/>
              <a:t>Cuando</a:t>
            </a:r>
            <a:r>
              <a:rPr lang="en-US" dirty="0"/>
              <a:t> </a:t>
            </a:r>
            <a:r>
              <a:rPr lang="en-US" dirty="0" err="1"/>
              <a:t>te</a:t>
            </a:r>
            <a:r>
              <a:rPr lang="en-US" dirty="0"/>
              <a:t> </a:t>
            </a:r>
            <a:r>
              <a:rPr lang="en-US" dirty="0" err="1"/>
              <a:t>gradues</a:t>
            </a:r>
            <a:r>
              <a:rPr lang="en-US" dirty="0"/>
              <a:t> de BA or MA y luego </a:t>
            </a:r>
            <a:r>
              <a:rPr lang="en-US" dirty="0" err="1"/>
              <a:t>cuando</a:t>
            </a:r>
            <a:r>
              <a:rPr lang="en-US" dirty="0"/>
              <a:t> </a:t>
            </a:r>
            <a:r>
              <a:rPr lang="en-US" dirty="0" err="1"/>
              <a:t>solicitas</a:t>
            </a:r>
            <a:r>
              <a:rPr lang="en-US" dirty="0"/>
              <a:t>.</a:t>
            </a:r>
          </a:p>
          <a:p>
            <a:r>
              <a:rPr lang="en-US" dirty="0" err="1"/>
              <a:t>Ponlo</a:t>
            </a:r>
            <a:r>
              <a:rPr lang="en-US" dirty="0"/>
              <a:t> </a:t>
            </a:r>
            <a:r>
              <a:rPr lang="en-US" dirty="0" err="1"/>
              <a:t>todo</a:t>
            </a:r>
            <a:r>
              <a:rPr lang="en-US" dirty="0"/>
              <a:t> </a:t>
            </a:r>
            <a:r>
              <a:rPr lang="en-US" dirty="0" err="1"/>
              <a:t>en</a:t>
            </a:r>
            <a:r>
              <a:rPr lang="en-US" dirty="0"/>
              <a:t> un spreadsheet</a:t>
            </a:r>
          </a:p>
          <a:p>
            <a:r>
              <a:rPr lang="en-US" dirty="0"/>
              <a:t>Learn how to write a proposal!!</a:t>
            </a:r>
          </a:p>
          <a:p>
            <a:r>
              <a:rPr lang="en-US" dirty="0"/>
              <a:t>Internship, even if voluntary and without pay!!</a:t>
            </a:r>
          </a:p>
          <a:p>
            <a:r>
              <a:rPr lang="en-US" dirty="0"/>
              <a:t>Tinker, research, learn on your own…if you can’t do that, you don’t belong in graduate school.</a:t>
            </a:r>
          </a:p>
        </p:txBody>
      </p:sp>
      <p:sp>
        <p:nvSpPr>
          <p:cNvPr id="2" name="Slide Number Placeholder 1">
            <a:extLst>
              <a:ext uri="{FF2B5EF4-FFF2-40B4-BE49-F238E27FC236}">
                <a16:creationId xmlns:a16="http://schemas.microsoft.com/office/drawing/2014/main" id="{616BFA23-AB5B-BA88-E233-DE14DED5A297}"/>
              </a:ext>
            </a:extLst>
          </p:cNvPr>
          <p:cNvSpPr>
            <a:spLocks noGrp="1"/>
          </p:cNvSpPr>
          <p:nvPr>
            <p:ph type="sldNum" sz="quarter" idx="4"/>
          </p:nvPr>
        </p:nvSpPr>
        <p:spPr/>
        <p:txBody>
          <a:bodyPr/>
          <a:lstStyle/>
          <a:p>
            <a:fld id="{08AB70BE-1769-45B8-85A6-0C837432C7E6}" type="slidenum">
              <a:rPr lang="en-US" smtClean="0"/>
              <a:pPr/>
              <a:t>8</a:t>
            </a:fld>
            <a:endParaRPr lang="en-US" dirty="0"/>
          </a:p>
        </p:txBody>
      </p:sp>
    </p:spTree>
    <p:extLst>
      <p:ext uri="{BB962C8B-B14F-4D97-AF65-F5344CB8AC3E}">
        <p14:creationId xmlns:p14="http://schemas.microsoft.com/office/powerpoint/2010/main" val="3457628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6C975-4DB5-D593-6D86-C22B9CB8A10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8C30208-CB4C-F93E-04B2-742A9A4EE4BD}"/>
              </a:ext>
            </a:extLst>
          </p:cNvPr>
          <p:cNvSpPr>
            <a:spLocks noGrp="1"/>
          </p:cNvSpPr>
          <p:nvPr>
            <p:ph type="title"/>
          </p:nvPr>
        </p:nvSpPr>
        <p:spPr/>
        <p:txBody>
          <a:bodyPr/>
          <a:lstStyle/>
          <a:p>
            <a:r>
              <a:rPr lang="en-US" b="1" dirty="0"/>
              <a:t>El dinero</a:t>
            </a:r>
            <a:br>
              <a:rPr lang="en-US" b="1" dirty="0"/>
            </a:br>
            <a:r>
              <a:rPr lang="en-US" dirty="0"/>
              <a:t> </a:t>
            </a:r>
          </a:p>
        </p:txBody>
      </p:sp>
      <p:sp>
        <p:nvSpPr>
          <p:cNvPr id="4" name="Content Placeholder 3">
            <a:extLst>
              <a:ext uri="{FF2B5EF4-FFF2-40B4-BE49-F238E27FC236}">
                <a16:creationId xmlns:a16="http://schemas.microsoft.com/office/drawing/2014/main" id="{5D962C75-DDB8-841E-E271-2CCD67BE09F7}"/>
              </a:ext>
            </a:extLst>
          </p:cNvPr>
          <p:cNvSpPr>
            <a:spLocks noGrp="1"/>
          </p:cNvSpPr>
          <p:nvPr>
            <p:ph sz="quarter" idx="10"/>
          </p:nvPr>
        </p:nvSpPr>
        <p:spPr>
          <a:xfrm>
            <a:off x="1371600" y="1586895"/>
            <a:ext cx="9525000" cy="4005013"/>
          </a:xfrm>
        </p:spPr>
        <p:txBody>
          <a:bodyPr>
            <a:normAutofit fontScale="92500" lnSpcReduction="10000"/>
          </a:bodyPr>
          <a:lstStyle/>
          <a:p>
            <a:r>
              <a:rPr lang="en-US" b="1" dirty="0"/>
              <a:t>En USA los </a:t>
            </a:r>
            <a:r>
              <a:rPr lang="es-PR" b="1" dirty="0"/>
              <a:t>programas</a:t>
            </a:r>
            <a:r>
              <a:rPr lang="en-US" b="1" dirty="0"/>
              <a:t> </a:t>
            </a:r>
            <a:r>
              <a:rPr lang="en-US" b="1" dirty="0" err="1"/>
              <a:t>doctorales</a:t>
            </a:r>
            <a:r>
              <a:rPr lang="en-US" b="1" dirty="0"/>
              <a:t> </a:t>
            </a:r>
            <a:r>
              <a:rPr lang="en-US" b="1" dirty="0" err="1"/>
              <a:t>casi</a:t>
            </a:r>
            <a:r>
              <a:rPr lang="en-US" b="1" dirty="0"/>
              <a:t> </a:t>
            </a:r>
            <a:r>
              <a:rPr lang="en-US" b="1" dirty="0" err="1"/>
              <a:t>siempre</a:t>
            </a:r>
            <a:r>
              <a:rPr lang="en-US" b="1" dirty="0"/>
              <a:t> </a:t>
            </a:r>
            <a:r>
              <a:rPr lang="en-US" b="1" dirty="0" err="1"/>
              <a:t>cubren</a:t>
            </a:r>
            <a:r>
              <a:rPr lang="en-US" b="1" dirty="0"/>
              <a:t> tuition + stipend. Por </a:t>
            </a:r>
            <a:r>
              <a:rPr lang="en-US" b="1" dirty="0" err="1"/>
              <a:t>eso</a:t>
            </a:r>
            <a:r>
              <a:rPr lang="en-US" b="1" dirty="0"/>
              <a:t> son tan </a:t>
            </a:r>
            <a:r>
              <a:rPr lang="en-US" b="1" dirty="0" err="1"/>
              <a:t>selectivos</a:t>
            </a:r>
            <a:r>
              <a:rPr lang="en-US" b="1" dirty="0"/>
              <a:t>.</a:t>
            </a:r>
          </a:p>
          <a:p>
            <a:r>
              <a:rPr lang="en-US" b="1" dirty="0"/>
              <a:t>Los de </a:t>
            </a:r>
            <a:r>
              <a:rPr lang="en-US" b="1" dirty="0" err="1"/>
              <a:t>maestria</a:t>
            </a:r>
            <a:r>
              <a:rPr lang="en-US" b="1" dirty="0"/>
              <a:t> no </a:t>
            </a:r>
            <a:r>
              <a:rPr lang="en-US" b="1" dirty="0" err="1"/>
              <a:t>tiene</a:t>
            </a:r>
            <a:r>
              <a:rPr lang="en-US" b="1" dirty="0"/>
              <a:t> </a:t>
            </a:r>
            <a:r>
              <a:rPr lang="en-US" b="1" dirty="0" err="1"/>
              <a:t>ayuda</a:t>
            </a:r>
            <a:r>
              <a:rPr lang="en-US" b="1" dirty="0"/>
              <a:t> </a:t>
            </a:r>
            <a:r>
              <a:rPr lang="en-US" b="1" dirty="0" err="1"/>
              <a:t>financiera</a:t>
            </a:r>
            <a:r>
              <a:rPr lang="en-US" b="1" dirty="0"/>
              <a:t> de </a:t>
            </a:r>
            <a:r>
              <a:rPr lang="en-US" b="1" dirty="0" err="1"/>
              <a:t>este</a:t>
            </a:r>
            <a:r>
              <a:rPr lang="en-US" b="1" dirty="0"/>
              <a:t> </a:t>
            </a:r>
            <a:r>
              <a:rPr lang="en-US" b="1" dirty="0" err="1"/>
              <a:t>tipo</a:t>
            </a:r>
            <a:r>
              <a:rPr lang="en-US" b="1" dirty="0"/>
              <a:t> </a:t>
            </a:r>
            <a:r>
              <a:rPr lang="es-PR" b="1" dirty="0"/>
              <a:t>excepto</a:t>
            </a:r>
            <a:r>
              <a:rPr lang="en-US" b="1" dirty="0"/>
              <a:t> </a:t>
            </a:r>
            <a:r>
              <a:rPr lang="en-US" b="1" dirty="0" err="1"/>
              <a:t>algunos</a:t>
            </a:r>
            <a:r>
              <a:rPr lang="en-US" b="1" dirty="0"/>
              <a:t>; </a:t>
            </a:r>
            <a:r>
              <a:rPr lang="en-US" b="1" dirty="0" err="1"/>
              <a:t>unos</a:t>
            </a:r>
            <a:r>
              <a:rPr lang="en-US" b="1" dirty="0"/>
              <a:t> </a:t>
            </a:r>
            <a:r>
              <a:rPr lang="en-US" b="1" dirty="0" err="1"/>
              <a:t>pocos</a:t>
            </a:r>
            <a:r>
              <a:rPr lang="en-US" b="1" dirty="0"/>
              <a:t> </a:t>
            </a:r>
            <a:r>
              <a:rPr lang="en-US" b="1" dirty="0" err="1"/>
              <a:t>tienen</a:t>
            </a:r>
            <a:r>
              <a:rPr lang="en-US" b="1" dirty="0"/>
              <a:t> </a:t>
            </a:r>
            <a:r>
              <a:rPr lang="en-US" b="1" dirty="0" err="1"/>
              <a:t>ayuda</a:t>
            </a:r>
            <a:r>
              <a:rPr lang="en-US" b="1" dirty="0"/>
              <a:t> para los </a:t>
            </a:r>
            <a:r>
              <a:rPr lang="en-US" b="1" dirty="0" err="1"/>
              <a:t>mejores</a:t>
            </a:r>
            <a:r>
              <a:rPr lang="en-US" b="1" dirty="0"/>
              <a:t> </a:t>
            </a:r>
            <a:r>
              <a:rPr lang="en-US" b="1" dirty="0" err="1"/>
              <a:t>estudiantes</a:t>
            </a:r>
            <a:r>
              <a:rPr lang="en-US" b="1" dirty="0"/>
              <a:t> </a:t>
            </a:r>
            <a:r>
              <a:rPr lang="en-US" b="1" dirty="0" err="1"/>
              <a:t>en</a:t>
            </a:r>
            <a:r>
              <a:rPr lang="en-US" b="1" dirty="0"/>
              <a:t> </a:t>
            </a:r>
            <a:r>
              <a:rPr lang="en-US" b="1" dirty="0" err="1"/>
              <a:t>el</a:t>
            </a:r>
            <a:r>
              <a:rPr lang="en-US" b="1" dirty="0"/>
              <a:t> Segundo </a:t>
            </a:r>
            <a:r>
              <a:rPr lang="en-US" b="1" dirty="0" err="1"/>
              <a:t>anho</a:t>
            </a:r>
            <a:r>
              <a:rPr lang="en-US" b="1" dirty="0"/>
              <a:t>.</a:t>
            </a:r>
          </a:p>
          <a:p>
            <a:pPr lvl="1"/>
            <a:r>
              <a:rPr lang="en-US" b="1" dirty="0" err="1"/>
              <a:t>Algunas</a:t>
            </a:r>
            <a:r>
              <a:rPr lang="en-US" b="1" dirty="0"/>
              <a:t> MA </a:t>
            </a:r>
            <a:r>
              <a:rPr lang="en-US" b="1" dirty="0" err="1"/>
              <a:t>tienen</a:t>
            </a:r>
            <a:r>
              <a:rPr lang="en-US" b="1" dirty="0"/>
              <a:t> funding. Do your research.</a:t>
            </a:r>
          </a:p>
          <a:p>
            <a:pPr lvl="1"/>
            <a:r>
              <a:rPr lang="en-US" b="1" dirty="0"/>
              <a:t>No </a:t>
            </a:r>
            <a:r>
              <a:rPr lang="en-US" b="1" dirty="0" err="1"/>
              <a:t>subestimes</a:t>
            </a:r>
            <a:r>
              <a:rPr lang="en-US" b="1" dirty="0"/>
              <a:t> </a:t>
            </a:r>
            <a:r>
              <a:rPr lang="en-US" b="1" dirty="0" err="1"/>
              <a:t>el</a:t>
            </a:r>
            <a:r>
              <a:rPr lang="en-US" b="1" dirty="0"/>
              <a:t> </a:t>
            </a:r>
            <a:r>
              <a:rPr lang="en-US" b="1" dirty="0" err="1"/>
              <a:t>deseo</a:t>
            </a:r>
            <a:r>
              <a:rPr lang="en-US" b="1" dirty="0"/>
              <a:t> que </a:t>
            </a:r>
            <a:r>
              <a:rPr lang="en-US" b="1" dirty="0" err="1"/>
              <a:t>tienen</a:t>
            </a:r>
            <a:r>
              <a:rPr lang="en-US" b="1" dirty="0"/>
              <a:t> </a:t>
            </a:r>
            <a:r>
              <a:rPr lang="en-US" b="1" dirty="0" err="1"/>
              <a:t>muchos</a:t>
            </a:r>
            <a:r>
              <a:rPr lang="en-US" b="1" dirty="0"/>
              <a:t> </a:t>
            </a:r>
            <a:r>
              <a:rPr lang="en-US" b="1" dirty="0" err="1"/>
              <a:t>lugares</a:t>
            </a:r>
            <a:r>
              <a:rPr lang="en-US" b="1" dirty="0"/>
              <a:t> de </a:t>
            </a:r>
            <a:r>
              <a:rPr lang="en-US" b="1" dirty="0" err="1"/>
              <a:t>lograr</a:t>
            </a:r>
            <a:r>
              <a:rPr lang="en-US" b="1" dirty="0"/>
              <a:t> </a:t>
            </a:r>
            <a:r>
              <a:rPr lang="en-US" b="1" dirty="0" err="1"/>
              <a:t>diversidad</a:t>
            </a:r>
            <a:r>
              <a:rPr lang="en-US" b="1" dirty="0"/>
              <a:t> de </a:t>
            </a:r>
            <a:r>
              <a:rPr lang="en-US" b="1" dirty="0" err="1"/>
              <a:t>varios</a:t>
            </a:r>
            <a:r>
              <a:rPr lang="en-US" b="1" dirty="0"/>
              <a:t> </a:t>
            </a:r>
            <a:r>
              <a:rPr lang="en-US" b="1" dirty="0" err="1"/>
              <a:t>tipos</a:t>
            </a:r>
            <a:r>
              <a:rPr lang="en-US" b="1" dirty="0"/>
              <a:t>.</a:t>
            </a:r>
          </a:p>
          <a:p>
            <a:r>
              <a:rPr lang="en-US" b="1" dirty="0" err="1"/>
              <a:t>Considera</a:t>
            </a:r>
            <a:r>
              <a:rPr lang="en-US" b="1" dirty="0"/>
              <a:t> </a:t>
            </a:r>
            <a:r>
              <a:rPr lang="en-US" b="1" dirty="0" err="1"/>
              <a:t>el</a:t>
            </a:r>
            <a:r>
              <a:rPr lang="en-US" b="1" dirty="0"/>
              <a:t> </a:t>
            </a:r>
            <a:r>
              <a:rPr lang="en-US" b="1" dirty="0" err="1"/>
              <a:t>costo</a:t>
            </a:r>
            <a:r>
              <a:rPr lang="en-US" b="1" dirty="0"/>
              <a:t> de </a:t>
            </a:r>
            <a:r>
              <a:rPr lang="en-US" b="1" dirty="0" err="1"/>
              <a:t>vida</a:t>
            </a:r>
            <a:r>
              <a:rPr lang="en-US" b="1" dirty="0"/>
              <a:t> de la </a:t>
            </a:r>
            <a:r>
              <a:rPr lang="en-US" b="1" dirty="0" err="1"/>
              <a:t>localidad</a:t>
            </a:r>
            <a:r>
              <a:rPr lang="en-US" b="1" dirty="0"/>
              <a:t>.</a:t>
            </a:r>
          </a:p>
          <a:p>
            <a:r>
              <a:rPr lang="en-US" b="1" dirty="0" err="1"/>
              <a:t>Considera</a:t>
            </a:r>
            <a:r>
              <a:rPr lang="en-US" b="1" dirty="0"/>
              <a:t> </a:t>
            </a:r>
            <a:r>
              <a:rPr lang="en-US" b="1" dirty="0" err="1"/>
              <a:t>el</a:t>
            </a:r>
            <a:r>
              <a:rPr lang="en-US" b="1" dirty="0"/>
              <a:t> </a:t>
            </a:r>
            <a:r>
              <a:rPr lang="en-US" b="1" dirty="0" err="1"/>
              <a:t>uso</a:t>
            </a:r>
            <a:r>
              <a:rPr lang="en-US" b="1" dirty="0"/>
              <a:t> de </a:t>
            </a:r>
            <a:r>
              <a:rPr lang="en-US" b="1" dirty="0" err="1"/>
              <a:t>prestamos</a:t>
            </a:r>
            <a:r>
              <a:rPr lang="en-US" b="1" dirty="0"/>
              <a:t>. La </a:t>
            </a:r>
            <a:r>
              <a:rPr lang="en-US" b="1" dirty="0" err="1"/>
              <a:t>maestria</a:t>
            </a:r>
            <a:r>
              <a:rPr lang="en-US" b="1" dirty="0"/>
              <a:t> cambia </a:t>
            </a:r>
            <a:r>
              <a:rPr lang="en-US" b="1" dirty="0" err="1"/>
              <a:t>tu</a:t>
            </a:r>
            <a:r>
              <a:rPr lang="en-US" b="1" dirty="0"/>
              <a:t> </a:t>
            </a:r>
            <a:r>
              <a:rPr lang="en-US" b="1" dirty="0" err="1"/>
              <a:t>nivel</a:t>
            </a:r>
            <a:r>
              <a:rPr lang="en-US" b="1" dirty="0"/>
              <a:t> de </a:t>
            </a:r>
            <a:r>
              <a:rPr lang="en-US" b="1" dirty="0" err="1"/>
              <a:t>ingresos</a:t>
            </a:r>
            <a:r>
              <a:rPr lang="en-US" b="1" dirty="0"/>
              <a:t>…</a:t>
            </a:r>
            <a:r>
              <a:rPr lang="en-US" b="1" dirty="0" err="1"/>
              <a:t>si</a:t>
            </a:r>
            <a:r>
              <a:rPr lang="en-US" b="1" dirty="0"/>
              <a:t> vale la </a:t>
            </a:r>
            <a:r>
              <a:rPr lang="en-US" b="1" dirty="0" err="1"/>
              <a:t>pena</a:t>
            </a:r>
            <a:r>
              <a:rPr lang="en-US" b="1" dirty="0"/>
              <a:t> </a:t>
            </a:r>
            <a:r>
              <a:rPr lang="en-US" b="1" dirty="0" err="1"/>
              <a:t>comprar</a:t>
            </a:r>
            <a:r>
              <a:rPr lang="en-US" b="1" dirty="0"/>
              <a:t> un </a:t>
            </a:r>
            <a:r>
              <a:rPr lang="en-US" b="1" dirty="0" err="1"/>
              <a:t>carro</a:t>
            </a:r>
            <a:r>
              <a:rPr lang="en-US" b="1" dirty="0"/>
              <a:t> </a:t>
            </a:r>
            <a:r>
              <a:rPr lang="en-US" b="1" dirty="0" err="1"/>
              <a:t>usado</a:t>
            </a:r>
            <a:r>
              <a:rPr lang="en-US" b="1" dirty="0"/>
              <a:t> </a:t>
            </a:r>
            <a:r>
              <a:rPr lang="en-US" b="1" dirty="0" err="1"/>
              <a:t>por</a:t>
            </a:r>
            <a:r>
              <a:rPr lang="en-US" b="1" dirty="0"/>
              <a:t> $10,000 </a:t>
            </a:r>
            <a:r>
              <a:rPr lang="en-US" b="1" dirty="0" err="1"/>
              <a:t>entonces</a:t>
            </a:r>
            <a:r>
              <a:rPr lang="en-US" b="1" dirty="0"/>
              <a:t> vale la </a:t>
            </a:r>
            <a:r>
              <a:rPr lang="en-US" b="1" dirty="0" err="1"/>
              <a:t>pena</a:t>
            </a:r>
            <a:r>
              <a:rPr lang="en-US" b="1" dirty="0"/>
              <a:t> un </a:t>
            </a:r>
            <a:r>
              <a:rPr lang="en-US" b="1" dirty="0" err="1"/>
              <a:t>prestamo</a:t>
            </a:r>
            <a:r>
              <a:rPr lang="en-US" b="1" dirty="0"/>
              <a:t> de $30,000 para </a:t>
            </a:r>
            <a:r>
              <a:rPr lang="en-US" b="1" dirty="0" err="1"/>
              <a:t>lograr</a:t>
            </a:r>
            <a:r>
              <a:rPr lang="en-US" b="1" dirty="0"/>
              <a:t> </a:t>
            </a:r>
            <a:r>
              <a:rPr lang="en-US" b="1" dirty="0" err="1"/>
              <a:t>una</a:t>
            </a:r>
            <a:r>
              <a:rPr lang="en-US" b="1" dirty="0"/>
              <a:t> </a:t>
            </a:r>
            <a:r>
              <a:rPr lang="en-US" b="1" dirty="0" err="1"/>
              <a:t>maestria</a:t>
            </a:r>
            <a:r>
              <a:rPr lang="en-US" b="1" dirty="0"/>
              <a:t>.</a:t>
            </a:r>
          </a:p>
          <a:p>
            <a:r>
              <a:rPr lang="en-US" b="1" dirty="0"/>
              <a:t>Always ask about what is available. Even if you don’t see any info on websites.</a:t>
            </a:r>
          </a:p>
          <a:p>
            <a:r>
              <a:rPr lang="en-US" b="1" dirty="0"/>
              <a:t>¿Donde </a:t>
            </a:r>
            <a:r>
              <a:rPr lang="en-US" b="1" dirty="0" err="1"/>
              <a:t>esta</a:t>
            </a:r>
            <a:r>
              <a:rPr lang="en-US" b="1" dirty="0"/>
              <a:t> </a:t>
            </a:r>
            <a:r>
              <a:rPr lang="en-US" b="1" dirty="0" err="1"/>
              <a:t>tu</a:t>
            </a:r>
            <a:r>
              <a:rPr lang="en-US" b="1" dirty="0"/>
              <a:t> familia con </a:t>
            </a:r>
            <a:r>
              <a:rPr lang="en-US" b="1" dirty="0" err="1"/>
              <a:t>todo</a:t>
            </a:r>
            <a:r>
              <a:rPr lang="en-US" b="1" dirty="0"/>
              <a:t> </a:t>
            </a:r>
            <a:r>
              <a:rPr lang="en-US" b="1" dirty="0" err="1"/>
              <a:t>esto</a:t>
            </a:r>
            <a:r>
              <a:rPr lang="en-US" b="1" dirty="0"/>
              <a:t>?</a:t>
            </a:r>
            <a:endParaRPr lang="en-US" dirty="0"/>
          </a:p>
        </p:txBody>
      </p:sp>
      <p:sp>
        <p:nvSpPr>
          <p:cNvPr id="2" name="Slide Number Placeholder 1">
            <a:extLst>
              <a:ext uri="{FF2B5EF4-FFF2-40B4-BE49-F238E27FC236}">
                <a16:creationId xmlns:a16="http://schemas.microsoft.com/office/drawing/2014/main" id="{DFF53814-3101-F47A-82A2-2F7729EC1DA9}"/>
              </a:ext>
            </a:extLst>
          </p:cNvPr>
          <p:cNvSpPr>
            <a:spLocks noGrp="1"/>
          </p:cNvSpPr>
          <p:nvPr>
            <p:ph type="sldNum" sz="quarter" idx="4"/>
          </p:nvPr>
        </p:nvSpPr>
        <p:spPr/>
        <p:txBody>
          <a:bodyPr/>
          <a:lstStyle/>
          <a:p>
            <a:fld id="{08AB70BE-1769-45B8-85A6-0C837432C7E6}" type="slidenum">
              <a:rPr lang="en-US" smtClean="0"/>
              <a:pPr/>
              <a:t>9</a:t>
            </a:fld>
            <a:endParaRPr lang="en-US" dirty="0"/>
          </a:p>
        </p:txBody>
      </p:sp>
    </p:spTree>
    <p:extLst>
      <p:ext uri="{BB962C8B-B14F-4D97-AF65-F5344CB8AC3E}">
        <p14:creationId xmlns:p14="http://schemas.microsoft.com/office/powerpoint/2010/main" val="47999296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453AF4-4FB0-4B39-9296-55DED383E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D7C3E5-1734-4636-9EC5-AEB06BF1FB2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4C5C2001-E626-4890-B405-22B5BD1CB05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{FFCBE85A-1989-4057-821D-EFAA54167FA6}tf89118109_win32</Template>
  <TotalTime>1901</TotalTime>
  <Words>1696</Words>
  <Application>Microsoft Office PowerPoint</Application>
  <PresentationFormat>Widescreen</PresentationFormat>
  <Paragraphs>189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Nova Light</vt:lpstr>
      <vt:lpstr>Calibri</vt:lpstr>
      <vt:lpstr>Elephant</vt:lpstr>
      <vt:lpstr>ModOverlayVTI</vt:lpstr>
      <vt:lpstr>Como solicitor a la Escuela Graduada (aka, getting that degree)</vt:lpstr>
      <vt:lpstr>Aldo A. Lauria Santiago</vt:lpstr>
      <vt:lpstr>PowerPoint Presentation</vt:lpstr>
      <vt:lpstr>PowerPoint Presentation</vt:lpstr>
      <vt:lpstr>Los temas</vt:lpstr>
      <vt:lpstr>Why and what for?</vt:lpstr>
      <vt:lpstr>What it takes</vt:lpstr>
      <vt:lpstr>Trabajo preparatorio: 1-2 años</vt:lpstr>
      <vt:lpstr>El dinero  </vt:lpstr>
      <vt:lpstr>Las cartas de recomendacion</vt:lpstr>
      <vt:lpstr>Trabajo preparatorio: unos meses</vt:lpstr>
      <vt:lpstr>El email</vt:lpstr>
      <vt:lpstr>El ensayo de solicitud: Personal</vt:lpstr>
      <vt:lpstr>El ensayo de solicitud: Intelectual</vt:lpstr>
      <vt:lpstr>El CV</vt:lpstr>
      <vt:lpstr>El writing sample</vt:lpstr>
      <vt:lpstr>La entrevista </vt:lpstr>
      <vt:lpstr>¿EUA vs Espana? </vt:lpstr>
      <vt:lpstr>¿Que pasa cuando encienden los cigarros?</vt:lpstr>
      <vt:lpstr>The Magical Mojo</vt:lpstr>
      <vt:lpstr>Contacto  alauria@rutgers.edu  PRAC.rutgers.edu Sites.rutgers.edu/LSRI lauria.rutgers.edu</vt:lpstr>
    </vt:vector>
  </TitlesOfParts>
  <Company>Rutgers University - School of Arts and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Aldo Lauria</dc:creator>
  <cp:lastModifiedBy>Aldo Lauria</cp:lastModifiedBy>
  <cp:revision>54</cp:revision>
  <dcterms:created xsi:type="dcterms:W3CDTF">2025-02-18T16:45:48Z</dcterms:created>
  <dcterms:modified xsi:type="dcterms:W3CDTF">2025-02-20T00:30:25Z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